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71" r:id="rId2"/>
    <p:sldId id="272" r:id="rId3"/>
  </p:sldIdLst>
  <p:sldSz cx="9144000" cy="6858000" type="screen4x3"/>
  <p:notesSz cx="9345613" cy="70453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4660"/>
  </p:normalViewPr>
  <p:slideViewPr>
    <p:cSldViewPr>
      <p:cViewPr varScale="1">
        <p:scale>
          <a:sx n="93" d="100"/>
          <a:sy n="93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48928" cy="352028"/>
          </a:xfrm>
          <a:prstGeom prst="rect">
            <a:avLst/>
          </a:prstGeom>
        </p:spPr>
        <p:txBody>
          <a:bodyPr vert="horz" lIns="91056" tIns="45528" rIns="91056" bIns="455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94593" y="1"/>
            <a:ext cx="4048928" cy="352028"/>
          </a:xfrm>
          <a:prstGeom prst="rect">
            <a:avLst/>
          </a:prstGeom>
        </p:spPr>
        <p:txBody>
          <a:bodyPr vert="horz" lIns="91056" tIns="45528" rIns="91056" bIns="45528" rtlCol="0"/>
          <a:lstStyle>
            <a:lvl1pPr algn="r">
              <a:defRPr sz="1200"/>
            </a:lvl1pPr>
          </a:lstStyle>
          <a:p>
            <a:fld id="{56F1DF59-F64D-458D-9F70-4B547FF56710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92104"/>
            <a:ext cx="4048928" cy="352028"/>
          </a:xfrm>
          <a:prstGeom prst="rect">
            <a:avLst/>
          </a:prstGeom>
        </p:spPr>
        <p:txBody>
          <a:bodyPr vert="horz" lIns="91056" tIns="45528" rIns="91056" bIns="455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94593" y="6692104"/>
            <a:ext cx="4048928" cy="352028"/>
          </a:xfrm>
          <a:prstGeom prst="rect">
            <a:avLst/>
          </a:prstGeom>
        </p:spPr>
        <p:txBody>
          <a:bodyPr vert="horz" lIns="91056" tIns="45528" rIns="91056" bIns="45528" rtlCol="0" anchor="b"/>
          <a:lstStyle>
            <a:lvl1pPr algn="r">
              <a:defRPr sz="1200"/>
            </a:lvl1pPr>
          </a:lstStyle>
          <a:p>
            <a:fld id="{0740714E-8CDC-456F-8FC5-3CA9BD5C8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56C4908A-6899-493F-8BF2-9DB78E940616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E930DB-2DED-4D70-A029-72CA628FB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56C4908A-6899-493F-8BF2-9DB78E940616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30DB-2DED-4D70-A029-72CA628FB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56C4908A-6899-493F-8BF2-9DB78E940616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30DB-2DED-4D70-A029-72CA628FB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56C4908A-6899-493F-8BF2-9DB78E940616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30DB-2DED-4D70-A029-72CA628FB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56C4908A-6899-493F-8BF2-9DB78E940616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1E930DB-2DED-4D70-A029-72CA628FB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56C4908A-6899-493F-8BF2-9DB78E940616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30DB-2DED-4D70-A029-72CA628FB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56C4908A-6899-493F-8BF2-9DB78E940616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30DB-2DED-4D70-A029-72CA628FB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56C4908A-6899-493F-8BF2-9DB78E940616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30DB-2DED-4D70-A029-72CA628FB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56C4908A-6899-493F-8BF2-9DB78E940616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30DB-2DED-4D70-A029-72CA628FB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56C4908A-6899-493F-8BF2-9DB78E940616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30DB-2DED-4D70-A029-72CA628FB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56C4908A-6899-493F-8BF2-9DB78E940616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1E930DB-2DED-4D70-A029-72CA628FB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Confidential Strategy Presentation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1E930DB-2DED-4D70-A029-72CA628FB3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StatImageLogo copy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77000" y="6019800"/>
            <a:ext cx="2049780" cy="723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i577.photobucket.com/albums/ss214/GovteenContent/Justin/Desk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629400" cy="41433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Point2Point</a:t>
            </a:r>
            <a:endParaRPr lang="en-US" dirty="0"/>
          </a:p>
        </p:txBody>
      </p:sp>
      <p:pic>
        <p:nvPicPr>
          <p:cNvPr id="3" name="Picture 2" descr="Button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895600"/>
            <a:ext cx="249938" cy="249938"/>
          </a:xfrm>
          <a:prstGeom prst="rect">
            <a:avLst/>
          </a:prstGeom>
        </p:spPr>
      </p:pic>
      <p:pic>
        <p:nvPicPr>
          <p:cNvPr id="31" name="Picture 30" descr="Point@PointLess cop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1828800"/>
            <a:ext cx="2677473" cy="2603441"/>
          </a:xfrm>
          <a:prstGeom prst="rect">
            <a:avLst/>
          </a:prstGeom>
        </p:spPr>
      </p:pic>
      <p:pic>
        <p:nvPicPr>
          <p:cNvPr id="32" name="Picture 31" descr="Point@PointMore cop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19400" y="1828800"/>
            <a:ext cx="2705793" cy="3810000"/>
          </a:xfrm>
          <a:prstGeom prst="rect">
            <a:avLst/>
          </a:prstGeom>
        </p:spPr>
      </p:pic>
      <p:sp>
        <p:nvSpPr>
          <p:cNvPr id="33" name="Left Arrow 32"/>
          <p:cNvSpPr/>
          <p:nvPr/>
        </p:nvSpPr>
        <p:spPr>
          <a:xfrm rot="2040000">
            <a:off x="1388499" y="3014410"/>
            <a:ext cx="188497" cy="118068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533400" y="381000"/>
            <a:ext cx="4133721" cy="6324600"/>
            <a:chOff x="533400" y="381000"/>
            <a:chExt cx="4133721" cy="6324600"/>
          </a:xfrm>
        </p:grpSpPr>
        <p:pic>
          <p:nvPicPr>
            <p:cNvPr id="4" name="Picture 3" descr="Point@PointMore copy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828800"/>
              <a:ext cx="2056403" cy="2895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533400" y="381000"/>
              <a:ext cx="2904962" cy="1215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Sender</a:t>
              </a:r>
            </a:p>
            <a:p>
              <a:r>
                <a:rPr lang="en-US" sz="1100" dirty="0" smtClean="0"/>
                <a:t>Step 1 – Choose recipient from pull-down list</a:t>
              </a:r>
            </a:p>
            <a:p>
              <a:r>
                <a:rPr lang="en-US" sz="1100" dirty="0" smtClean="0"/>
                <a:t>Step 2 – Choose patient from pull-down list</a:t>
              </a:r>
            </a:p>
            <a:p>
              <a:r>
                <a:rPr lang="en-US" sz="1100" dirty="0" smtClean="0"/>
                <a:t>Step 3 – Drag and drop files to be sent</a:t>
              </a:r>
            </a:p>
            <a:p>
              <a:r>
                <a:rPr lang="en-US" sz="1100" dirty="0" smtClean="0"/>
                <a:t>Step 4 – Optional – add comments, annotations</a:t>
              </a:r>
            </a:p>
            <a:p>
              <a:r>
                <a:rPr lang="en-US" sz="1100" dirty="0" smtClean="0"/>
                <a:t>Step 5 – Hit send button</a:t>
              </a:r>
              <a:endParaRPr 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" y="4812774"/>
              <a:ext cx="4057521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Background Activity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100" dirty="0" smtClean="0"/>
                <a:t>Populate dropdowns with patient and recipient info from database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100" dirty="0" smtClean="0"/>
                <a:t>Attach pertinent patient information to message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100" dirty="0" smtClean="0"/>
                <a:t>Assign and acknowledge recipient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100" dirty="0" smtClean="0"/>
                <a:t>Certify attachment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100" dirty="0" smtClean="0"/>
                <a:t>Generate encryption key with expiry date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100" dirty="0" smtClean="0"/>
                <a:t>Encrypt attached files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100" dirty="0" smtClean="0"/>
                <a:t>Encrypt protected healthcare information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100" dirty="0" smtClean="0"/>
                <a:t>Log transaction  and assign transaction ID</a:t>
              </a:r>
            </a:p>
            <a:p>
              <a:endParaRPr lang="en-US" sz="1100" dirty="0"/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5181600" y="3276600"/>
            <a:ext cx="2841405" cy="3429000"/>
            <a:chOff x="5181600" y="3276600"/>
            <a:chExt cx="2841405" cy="3429000"/>
          </a:xfrm>
        </p:grpSpPr>
        <p:pic>
          <p:nvPicPr>
            <p:cNvPr id="9" name="Picture 8" descr="RecipientScreen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3657600"/>
              <a:ext cx="2841405" cy="304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Down Arrow 10"/>
            <p:cNvSpPr/>
            <p:nvPr/>
          </p:nvSpPr>
          <p:spPr>
            <a:xfrm>
              <a:off x="6324600" y="3276600"/>
              <a:ext cx="381000" cy="304800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3320533" y="228600"/>
            <a:ext cx="4832432" cy="2828791"/>
            <a:chOff x="3320533" y="228600"/>
            <a:chExt cx="4832432" cy="2828791"/>
          </a:xfrm>
        </p:grpSpPr>
        <p:pic>
          <p:nvPicPr>
            <p:cNvPr id="7" name="Picture 6" descr="Email copy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990600"/>
              <a:ext cx="3276165" cy="2057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5638800" y="228600"/>
              <a:ext cx="13340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Recipient</a:t>
              </a:r>
            </a:p>
            <a:p>
              <a:r>
                <a:rPr lang="en-US" sz="1100" dirty="0" smtClean="0"/>
                <a:t>Step 1 – Open Email</a:t>
              </a:r>
            </a:p>
            <a:p>
              <a:r>
                <a:rPr lang="en-US" sz="1100" dirty="0" smtClean="0"/>
                <a:t>Step 2 – Select Link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 rot="14469267">
              <a:off x="3750470" y="2084565"/>
              <a:ext cx="542889" cy="1402763"/>
            </a:xfrm>
            <a:prstGeom prst="downArrow">
              <a:avLst>
                <a:gd name="adj1" fmla="val 50000"/>
                <a:gd name="adj2" fmla="val 9753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ImageViewer cop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400" y="3657600"/>
            <a:ext cx="28194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8407</TotalTime>
  <Words>96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Equity</vt:lpstr>
      <vt:lpstr>Point2Point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Presentation</dc:title>
  <dc:creator>Bob</dc:creator>
  <cp:lastModifiedBy>Bob</cp:lastModifiedBy>
  <cp:revision>803</cp:revision>
  <dcterms:created xsi:type="dcterms:W3CDTF">2014-03-05T19:27:09Z</dcterms:created>
  <dcterms:modified xsi:type="dcterms:W3CDTF">2014-05-19T15:12:10Z</dcterms:modified>
</cp:coreProperties>
</file>