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55C27-C1F1-4793-9CA0-3E45F2C92F3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7C4E3-8CB3-4788-A17A-25BA73AABFB1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FE8D26F5-9183-45B9-8D2A-84AAD54EB97C}" type="parTrans" cxnId="{726060D3-D5A9-46B5-8FDF-3AB6BB1FAE1A}">
      <dgm:prSet/>
      <dgm:spPr/>
      <dgm:t>
        <a:bodyPr/>
        <a:lstStyle/>
        <a:p>
          <a:endParaRPr lang="en-US"/>
        </a:p>
      </dgm:t>
    </dgm:pt>
    <dgm:pt modelId="{3D7B8FB4-D1B2-49FD-9A94-A0178FC395F1}" type="sibTrans" cxnId="{726060D3-D5A9-46B5-8FDF-3AB6BB1FAE1A}">
      <dgm:prSet/>
      <dgm:spPr/>
      <dgm:t>
        <a:bodyPr/>
        <a:lstStyle/>
        <a:p>
          <a:endParaRPr lang="en-US"/>
        </a:p>
      </dgm:t>
    </dgm:pt>
    <dgm:pt modelId="{C30E8AD1-6602-4B8A-9DC0-72A6C8BE58C9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5EB2171C-CBCB-4B4E-B078-F5D41B38F70E}" type="parTrans" cxnId="{218C963F-B1EA-4D20-B236-0A795DFD1D49}">
      <dgm:prSet/>
      <dgm:spPr/>
      <dgm:t>
        <a:bodyPr/>
        <a:lstStyle/>
        <a:p>
          <a:endParaRPr lang="en-US"/>
        </a:p>
      </dgm:t>
    </dgm:pt>
    <dgm:pt modelId="{B13C3ACE-6EA3-413E-A6A0-537C2AF7DC1C}" type="sibTrans" cxnId="{218C963F-B1EA-4D20-B236-0A795DFD1D49}">
      <dgm:prSet/>
      <dgm:spPr/>
      <dgm:t>
        <a:bodyPr/>
        <a:lstStyle/>
        <a:p>
          <a:endParaRPr lang="en-US"/>
        </a:p>
      </dgm:t>
    </dgm:pt>
    <dgm:pt modelId="{500758A6-AD38-4A8A-9DD1-41DF46994437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6136BFE7-6EC5-4988-86DA-F82D67F4F04E}" type="parTrans" cxnId="{1A373F3F-1BF9-4761-94AB-C13CC0D2C4B5}">
      <dgm:prSet/>
      <dgm:spPr/>
      <dgm:t>
        <a:bodyPr/>
        <a:lstStyle/>
        <a:p>
          <a:endParaRPr lang="en-US"/>
        </a:p>
      </dgm:t>
    </dgm:pt>
    <dgm:pt modelId="{5571E98A-5361-4AFE-9E79-EF796D1F06CF}" type="sibTrans" cxnId="{1A373F3F-1BF9-4761-94AB-C13CC0D2C4B5}">
      <dgm:prSet/>
      <dgm:spPr/>
      <dgm:t>
        <a:bodyPr/>
        <a:lstStyle/>
        <a:p>
          <a:endParaRPr lang="en-US"/>
        </a:p>
      </dgm:t>
    </dgm:pt>
    <dgm:pt modelId="{3A80D58E-5560-41CB-BEE6-2B3BD84D7B3E}">
      <dgm:prSet phldrT="[Text]"/>
      <dgm:spPr/>
      <dgm:t>
        <a:bodyPr/>
        <a:lstStyle/>
        <a:p>
          <a:r>
            <a:rPr lang="en-US" dirty="0" smtClean="0"/>
            <a:t>f4</a:t>
          </a:r>
          <a:endParaRPr lang="en-US" dirty="0"/>
        </a:p>
      </dgm:t>
    </dgm:pt>
    <dgm:pt modelId="{F7BE7DE3-C3BB-4448-83C8-EEDA6561834C}" type="parTrans" cxnId="{5F0DA06E-E908-4A0C-8C92-EA3FC6A56D01}">
      <dgm:prSet/>
      <dgm:spPr/>
      <dgm:t>
        <a:bodyPr/>
        <a:lstStyle/>
        <a:p>
          <a:endParaRPr lang="en-US"/>
        </a:p>
      </dgm:t>
    </dgm:pt>
    <dgm:pt modelId="{6192C560-79EC-4E05-A451-2CB1DB4EA46D}" type="sibTrans" cxnId="{5F0DA06E-E908-4A0C-8C92-EA3FC6A56D01}">
      <dgm:prSet/>
      <dgm:spPr/>
      <dgm:t>
        <a:bodyPr/>
        <a:lstStyle/>
        <a:p>
          <a:endParaRPr lang="en-US"/>
        </a:p>
      </dgm:t>
    </dgm:pt>
    <dgm:pt modelId="{199963BE-B777-4AA9-A284-373E292C5C12}">
      <dgm:prSet phldrT="[Text]"/>
      <dgm:spPr/>
      <dgm:t>
        <a:bodyPr/>
        <a:lstStyle/>
        <a:p>
          <a:r>
            <a:rPr lang="en-US" dirty="0" smtClean="0"/>
            <a:t>f5</a:t>
          </a:r>
          <a:endParaRPr lang="en-US" dirty="0"/>
        </a:p>
      </dgm:t>
    </dgm:pt>
    <dgm:pt modelId="{A489703E-E8FC-48E0-BEE0-84E3128653AF}" type="parTrans" cxnId="{C1962A94-FAAD-40C7-AE9D-B20DFF840230}">
      <dgm:prSet/>
      <dgm:spPr/>
      <dgm:t>
        <a:bodyPr/>
        <a:lstStyle/>
        <a:p>
          <a:endParaRPr lang="en-US"/>
        </a:p>
      </dgm:t>
    </dgm:pt>
    <dgm:pt modelId="{209A6CD7-908B-4D0B-83F5-05E400CFFDC7}" type="sibTrans" cxnId="{C1962A94-FAAD-40C7-AE9D-B20DFF840230}">
      <dgm:prSet/>
      <dgm:spPr/>
      <dgm:t>
        <a:bodyPr/>
        <a:lstStyle/>
        <a:p>
          <a:endParaRPr lang="en-US"/>
        </a:p>
      </dgm:t>
    </dgm:pt>
    <dgm:pt modelId="{9BD377C0-0208-4464-819B-F62E0EC4CC99}" type="pres">
      <dgm:prSet presAssocID="{F5955C27-C1F1-4793-9CA0-3E45F2C92F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0D409-3D2F-40FC-B68D-47033F1B6218}" type="pres">
      <dgm:prSet presAssocID="{EA67C4E3-8CB3-4788-A17A-25BA73AABF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BADE3-5BAC-471F-8E56-450EB50A3FFF}" type="pres">
      <dgm:prSet presAssocID="{EA67C4E3-8CB3-4788-A17A-25BA73AABFB1}" presName="spNode" presStyleCnt="0"/>
      <dgm:spPr/>
    </dgm:pt>
    <dgm:pt modelId="{8D53E638-DC97-4769-9B49-A4522148197E}" type="pres">
      <dgm:prSet presAssocID="{3D7B8FB4-D1B2-49FD-9A94-A0178FC395F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EA437F7-243A-4A10-A3D9-1B832A4651E1}" type="pres">
      <dgm:prSet presAssocID="{C30E8AD1-6602-4B8A-9DC0-72A6C8BE58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4FC53-6305-4A74-A7F1-5380578BB139}" type="pres">
      <dgm:prSet presAssocID="{C30E8AD1-6602-4B8A-9DC0-72A6C8BE58C9}" presName="spNode" presStyleCnt="0"/>
      <dgm:spPr/>
    </dgm:pt>
    <dgm:pt modelId="{9487BDA2-84CE-425A-9B29-96F90E709DD9}" type="pres">
      <dgm:prSet presAssocID="{B13C3ACE-6EA3-413E-A6A0-537C2AF7DC1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1E449E3-3523-4AB6-9135-6F4B73993A37}" type="pres">
      <dgm:prSet presAssocID="{500758A6-AD38-4A8A-9DD1-41DF469944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7DBE1-C458-4455-9701-9B170B8A43C8}" type="pres">
      <dgm:prSet presAssocID="{500758A6-AD38-4A8A-9DD1-41DF46994437}" presName="spNode" presStyleCnt="0"/>
      <dgm:spPr/>
    </dgm:pt>
    <dgm:pt modelId="{972F5FE7-1E3A-4DE3-8593-DC32036125D6}" type="pres">
      <dgm:prSet presAssocID="{5571E98A-5361-4AFE-9E79-EF796D1F06C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AD21024-A069-4C4B-A9B8-574748652692}" type="pres">
      <dgm:prSet presAssocID="{3A80D58E-5560-41CB-BEE6-2B3BD84D7B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74612-EB73-4F66-8425-2A2C91CDCCEA}" type="pres">
      <dgm:prSet presAssocID="{3A80D58E-5560-41CB-BEE6-2B3BD84D7B3E}" presName="spNode" presStyleCnt="0"/>
      <dgm:spPr/>
    </dgm:pt>
    <dgm:pt modelId="{CD398C59-BF5B-4CEC-A184-C8090A89FD41}" type="pres">
      <dgm:prSet presAssocID="{6192C560-79EC-4E05-A451-2CB1DB4EA46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D2DDA07-AF61-480B-A9CA-D07511FA9D20}" type="pres">
      <dgm:prSet presAssocID="{199963BE-B777-4AA9-A284-373E292C5C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E472E-F718-4472-A8C8-D3936BF46D86}" type="pres">
      <dgm:prSet presAssocID="{199963BE-B777-4AA9-A284-373E292C5C12}" presName="spNode" presStyleCnt="0"/>
      <dgm:spPr/>
    </dgm:pt>
    <dgm:pt modelId="{904A289D-8908-46CC-A0BB-B826149FBBD8}" type="pres">
      <dgm:prSet presAssocID="{209A6CD7-908B-4D0B-83F5-05E400CFFDC7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84D38E98-50E3-4CB6-B24A-BDF052A1007A}" type="presOf" srcId="{199963BE-B777-4AA9-A284-373E292C5C12}" destId="{FD2DDA07-AF61-480B-A9CA-D07511FA9D20}" srcOrd="0" destOrd="0" presId="urn:microsoft.com/office/officeart/2005/8/layout/cycle6"/>
    <dgm:cxn modelId="{D04A02AB-49E2-4C2B-86A6-FE788930B08C}" type="presOf" srcId="{F5955C27-C1F1-4793-9CA0-3E45F2C92F39}" destId="{9BD377C0-0208-4464-819B-F62E0EC4CC99}" srcOrd="0" destOrd="0" presId="urn:microsoft.com/office/officeart/2005/8/layout/cycle6"/>
    <dgm:cxn modelId="{DE23EBB0-DDA6-4A30-AC6F-53B722201E4F}" type="presOf" srcId="{3D7B8FB4-D1B2-49FD-9A94-A0178FC395F1}" destId="{8D53E638-DC97-4769-9B49-A4522148197E}" srcOrd="0" destOrd="0" presId="urn:microsoft.com/office/officeart/2005/8/layout/cycle6"/>
    <dgm:cxn modelId="{13A94CC1-116F-4341-97FA-CAD233F074BF}" type="presOf" srcId="{209A6CD7-908B-4D0B-83F5-05E400CFFDC7}" destId="{904A289D-8908-46CC-A0BB-B826149FBBD8}" srcOrd="0" destOrd="0" presId="urn:microsoft.com/office/officeart/2005/8/layout/cycle6"/>
    <dgm:cxn modelId="{726060D3-D5A9-46B5-8FDF-3AB6BB1FAE1A}" srcId="{F5955C27-C1F1-4793-9CA0-3E45F2C92F39}" destId="{EA67C4E3-8CB3-4788-A17A-25BA73AABFB1}" srcOrd="0" destOrd="0" parTransId="{FE8D26F5-9183-45B9-8D2A-84AAD54EB97C}" sibTransId="{3D7B8FB4-D1B2-49FD-9A94-A0178FC395F1}"/>
    <dgm:cxn modelId="{B4F2EA57-78F8-485C-89A8-A582F771D868}" type="presOf" srcId="{5571E98A-5361-4AFE-9E79-EF796D1F06CF}" destId="{972F5FE7-1E3A-4DE3-8593-DC32036125D6}" srcOrd="0" destOrd="0" presId="urn:microsoft.com/office/officeart/2005/8/layout/cycle6"/>
    <dgm:cxn modelId="{4E709433-226C-4987-8D66-11F315B0DAD4}" type="presOf" srcId="{EA67C4E3-8CB3-4788-A17A-25BA73AABFB1}" destId="{23B0D409-3D2F-40FC-B68D-47033F1B6218}" srcOrd="0" destOrd="0" presId="urn:microsoft.com/office/officeart/2005/8/layout/cycle6"/>
    <dgm:cxn modelId="{909AF85F-4B70-4FE3-8E39-B07F629CE757}" type="presOf" srcId="{3A80D58E-5560-41CB-BEE6-2B3BD84D7B3E}" destId="{2AD21024-A069-4C4B-A9B8-574748652692}" srcOrd="0" destOrd="0" presId="urn:microsoft.com/office/officeart/2005/8/layout/cycle6"/>
    <dgm:cxn modelId="{218C963F-B1EA-4D20-B236-0A795DFD1D49}" srcId="{F5955C27-C1F1-4793-9CA0-3E45F2C92F39}" destId="{C30E8AD1-6602-4B8A-9DC0-72A6C8BE58C9}" srcOrd="1" destOrd="0" parTransId="{5EB2171C-CBCB-4B4E-B078-F5D41B38F70E}" sibTransId="{B13C3ACE-6EA3-413E-A6A0-537C2AF7DC1C}"/>
    <dgm:cxn modelId="{467DF4B6-C4F0-4AC8-9EFC-9C730EFBC591}" type="presOf" srcId="{B13C3ACE-6EA3-413E-A6A0-537C2AF7DC1C}" destId="{9487BDA2-84CE-425A-9B29-96F90E709DD9}" srcOrd="0" destOrd="0" presId="urn:microsoft.com/office/officeart/2005/8/layout/cycle6"/>
    <dgm:cxn modelId="{C1962A94-FAAD-40C7-AE9D-B20DFF840230}" srcId="{F5955C27-C1F1-4793-9CA0-3E45F2C92F39}" destId="{199963BE-B777-4AA9-A284-373E292C5C12}" srcOrd="4" destOrd="0" parTransId="{A489703E-E8FC-48E0-BEE0-84E3128653AF}" sibTransId="{209A6CD7-908B-4D0B-83F5-05E400CFFDC7}"/>
    <dgm:cxn modelId="{5F0DA06E-E908-4A0C-8C92-EA3FC6A56D01}" srcId="{F5955C27-C1F1-4793-9CA0-3E45F2C92F39}" destId="{3A80D58E-5560-41CB-BEE6-2B3BD84D7B3E}" srcOrd="3" destOrd="0" parTransId="{F7BE7DE3-C3BB-4448-83C8-EEDA6561834C}" sibTransId="{6192C560-79EC-4E05-A451-2CB1DB4EA46D}"/>
    <dgm:cxn modelId="{0D8C9BB9-4CFF-4785-B91B-737C4A107752}" type="presOf" srcId="{500758A6-AD38-4A8A-9DD1-41DF46994437}" destId="{91E449E3-3523-4AB6-9135-6F4B73993A37}" srcOrd="0" destOrd="0" presId="urn:microsoft.com/office/officeart/2005/8/layout/cycle6"/>
    <dgm:cxn modelId="{23F9086B-E62A-40F4-8C85-77126CB2F990}" type="presOf" srcId="{6192C560-79EC-4E05-A451-2CB1DB4EA46D}" destId="{CD398C59-BF5B-4CEC-A184-C8090A89FD41}" srcOrd="0" destOrd="0" presId="urn:microsoft.com/office/officeart/2005/8/layout/cycle6"/>
    <dgm:cxn modelId="{1A373F3F-1BF9-4761-94AB-C13CC0D2C4B5}" srcId="{F5955C27-C1F1-4793-9CA0-3E45F2C92F39}" destId="{500758A6-AD38-4A8A-9DD1-41DF46994437}" srcOrd="2" destOrd="0" parTransId="{6136BFE7-6EC5-4988-86DA-F82D67F4F04E}" sibTransId="{5571E98A-5361-4AFE-9E79-EF796D1F06CF}"/>
    <dgm:cxn modelId="{0ECA0D60-08AD-4791-A9B2-5A90F7E6D220}" type="presOf" srcId="{C30E8AD1-6602-4B8A-9DC0-72A6C8BE58C9}" destId="{BEA437F7-243A-4A10-A3D9-1B832A4651E1}" srcOrd="0" destOrd="0" presId="urn:microsoft.com/office/officeart/2005/8/layout/cycle6"/>
    <dgm:cxn modelId="{ACE4AE3F-9C9F-48A9-809B-D10F4DF6CC3F}" type="presParOf" srcId="{9BD377C0-0208-4464-819B-F62E0EC4CC99}" destId="{23B0D409-3D2F-40FC-B68D-47033F1B6218}" srcOrd="0" destOrd="0" presId="urn:microsoft.com/office/officeart/2005/8/layout/cycle6"/>
    <dgm:cxn modelId="{507DF4CB-4BC4-4C32-9DCE-0C6268795DE5}" type="presParOf" srcId="{9BD377C0-0208-4464-819B-F62E0EC4CC99}" destId="{0BABADE3-5BAC-471F-8E56-450EB50A3FFF}" srcOrd="1" destOrd="0" presId="urn:microsoft.com/office/officeart/2005/8/layout/cycle6"/>
    <dgm:cxn modelId="{F030CF4E-A9E9-4521-B089-F447CA578C7B}" type="presParOf" srcId="{9BD377C0-0208-4464-819B-F62E0EC4CC99}" destId="{8D53E638-DC97-4769-9B49-A4522148197E}" srcOrd="2" destOrd="0" presId="urn:microsoft.com/office/officeart/2005/8/layout/cycle6"/>
    <dgm:cxn modelId="{4CA1DD98-437F-43A2-9784-C70AE4AC70B7}" type="presParOf" srcId="{9BD377C0-0208-4464-819B-F62E0EC4CC99}" destId="{BEA437F7-243A-4A10-A3D9-1B832A4651E1}" srcOrd="3" destOrd="0" presId="urn:microsoft.com/office/officeart/2005/8/layout/cycle6"/>
    <dgm:cxn modelId="{EACA2C38-91F0-4C45-AFEB-C9977448B14E}" type="presParOf" srcId="{9BD377C0-0208-4464-819B-F62E0EC4CC99}" destId="{D6E4FC53-6305-4A74-A7F1-5380578BB139}" srcOrd="4" destOrd="0" presId="urn:microsoft.com/office/officeart/2005/8/layout/cycle6"/>
    <dgm:cxn modelId="{A2BA1837-2185-4703-B329-30214FE9A9AC}" type="presParOf" srcId="{9BD377C0-0208-4464-819B-F62E0EC4CC99}" destId="{9487BDA2-84CE-425A-9B29-96F90E709DD9}" srcOrd="5" destOrd="0" presId="urn:microsoft.com/office/officeart/2005/8/layout/cycle6"/>
    <dgm:cxn modelId="{572095A8-F02F-4CF8-AA7F-A79339D42540}" type="presParOf" srcId="{9BD377C0-0208-4464-819B-F62E0EC4CC99}" destId="{91E449E3-3523-4AB6-9135-6F4B73993A37}" srcOrd="6" destOrd="0" presId="urn:microsoft.com/office/officeart/2005/8/layout/cycle6"/>
    <dgm:cxn modelId="{3B904999-FECF-4C11-84BF-F96C8D829EF8}" type="presParOf" srcId="{9BD377C0-0208-4464-819B-F62E0EC4CC99}" destId="{4CE7DBE1-C458-4455-9701-9B170B8A43C8}" srcOrd="7" destOrd="0" presId="urn:microsoft.com/office/officeart/2005/8/layout/cycle6"/>
    <dgm:cxn modelId="{B58CB16F-6DA4-44B8-8A3B-74E6B2C8E80B}" type="presParOf" srcId="{9BD377C0-0208-4464-819B-F62E0EC4CC99}" destId="{972F5FE7-1E3A-4DE3-8593-DC32036125D6}" srcOrd="8" destOrd="0" presId="urn:microsoft.com/office/officeart/2005/8/layout/cycle6"/>
    <dgm:cxn modelId="{AA8C8EE3-C6A6-4446-AD4E-DE0FEC41A513}" type="presParOf" srcId="{9BD377C0-0208-4464-819B-F62E0EC4CC99}" destId="{2AD21024-A069-4C4B-A9B8-574748652692}" srcOrd="9" destOrd="0" presId="urn:microsoft.com/office/officeart/2005/8/layout/cycle6"/>
    <dgm:cxn modelId="{1AC6D08B-E7F0-44A1-8015-217162AC3A72}" type="presParOf" srcId="{9BD377C0-0208-4464-819B-F62E0EC4CC99}" destId="{59A74612-EB73-4F66-8425-2A2C91CDCCEA}" srcOrd="10" destOrd="0" presId="urn:microsoft.com/office/officeart/2005/8/layout/cycle6"/>
    <dgm:cxn modelId="{73A1248B-925E-4D8B-9867-EAD8220061DC}" type="presParOf" srcId="{9BD377C0-0208-4464-819B-F62E0EC4CC99}" destId="{CD398C59-BF5B-4CEC-A184-C8090A89FD41}" srcOrd="11" destOrd="0" presId="urn:microsoft.com/office/officeart/2005/8/layout/cycle6"/>
    <dgm:cxn modelId="{89DE3CDA-0B00-456B-9547-CDEA25F4504B}" type="presParOf" srcId="{9BD377C0-0208-4464-819B-F62E0EC4CC99}" destId="{FD2DDA07-AF61-480B-A9CA-D07511FA9D20}" srcOrd="12" destOrd="0" presId="urn:microsoft.com/office/officeart/2005/8/layout/cycle6"/>
    <dgm:cxn modelId="{CB6ADA7E-D6CC-4FCA-B5A7-BEEBFB8419F7}" type="presParOf" srcId="{9BD377C0-0208-4464-819B-F62E0EC4CC99}" destId="{AFAE472E-F718-4472-A8C8-D3936BF46D86}" srcOrd="13" destOrd="0" presId="urn:microsoft.com/office/officeart/2005/8/layout/cycle6"/>
    <dgm:cxn modelId="{9767CC61-C042-4BD2-81B3-A992C7F17687}" type="presParOf" srcId="{9BD377C0-0208-4464-819B-F62E0EC4CC99}" destId="{904A289D-8908-46CC-A0BB-B826149FBBD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DE52C-CCCD-409B-AB52-25B1AA3BE04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8F017-9FF7-47D4-AC2D-85F92A233702}">
      <dgm:prSet phldrT="[Text]"/>
      <dgm:spPr/>
      <dgm:t>
        <a:bodyPr/>
        <a:lstStyle/>
        <a:p>
          <a:r>
            <a:rPr lang="en-US" dirty="0" smtClean="0"/>
            <a:t>Knowledge Base</a:t>
          </a:r>
          <a:endParaRPr lang="en-US" dirty="0"/>
        </a:p>
      </dgm:t>
    </dgm:pt>
    <dgm:pt modelId="{9878F804-91F6-4BE6-AFDD-BD66B0046161}" type="parTrans" cxnId="{7C027759-6489-4A3A-977F-FC66BD1DF531}">
      <dgm:prSet/>
      <dgm:spPr/>
      <dgm:t>
        <a:bodyPr/>
        <a:lstStyle/>
        <a:p>
          <a:endParaRPr lang="en-US"/>
        </a:p>
      </dgm:t>
    </dgm:pt>
    <dgm:pt modelId="{448767D9-BF0C-4410-8B17-3A75074837B1}" type="sibTrans" cxnId="{7C027759-6489-4A3A-977F-FC66BD1DF531}">
      <dgm:prSet/>
      <dgm:spPr/>
      <dgm:t>
        <a:bodyPr/>
        <a:lstStyle/>
        <a:p>
          <a:endParaRPr lang="en-US"/>
        </a:p>
      </dgm:t>
    </dgm:pt>
    <dgm:pt modelId="{EFE2DEBA-6581-4024-9044-1C454F90717F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Classifier 1</a:t>
          </a:r>
          <a:endParaRPr lang="en-US" dirty="0">
            <a:solidFill>
              <a:schemeClr val="tx1"/>
            </a:solidFill>
          </a:endParaRPr>
        </a:p>
      </dgm:t>
    </dgm:pt>
    <dgm:pt modelId="{984780E9-0415-48F5-8431-7972ECEBCDE2}" type="parTrans" cxnId="{87720E08-0106-4274-8585-97B2240A96AD}">
      <dgm:prSet/>
      <dgm:spPr/>
      <dgm:t>
        <a:bodyPr/>
        <a:lstStyle/>
        <a:p>
          <a:endParaRPr lang="en-US"/>
        </a:p>
      </dgm:t>
    </dgm:pt>
    <dgm:pt modelId="{92090FD1-5CBD-416F-800D-8F8A90A3F0BD}" type="sibTrans" cxnId="{87720E08-0106-4274-8585-97B2240A96AD}">
      <dgm:prSet/>
      <dgm:spPr/>
      <dgm:t>
        <a:bodyPr/>
        <a:lstStyle/>
        <a:p>
          <a:endParaRPr lang="en-US"/>
        </a:p>
      </dgm:t>
    </dgm:pt>
    <dgm:pt modelId="{B8C3FEFF-200F-4306-BE64-DBBE5824B3FB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Classifier 2</a:t>
          </a:r>
          <a:endParaRPr lang="en-US" dirty="0">
            <a:solidFill>
              <a:schemeClr val="tx1"/>
            </a:solidFill>
          </a:endParaRPr>
        </a:p>
      </dgm:t>
    </dgm:pt>
    <dgm:pt modelId="{50C2F909-3ABD-48B2-B1BF-4FD78ED1E47F}" type="parTrans" cxnId="{0F519294-2167-476C-99B7-FAFA9C56D9E9}">
      <dgm:prSet/>
      <dgm:spPr/>
      <dgm:t>
        <a:bodyPr/>
        <a:lstStyle/>
        <a:p>
          <a:endParaRPr lang="en-US"/>
        </a:p>
      </dgm:t>
    </dgm:pt>
    <dgm:pt modelId="{84D0C44B-5638-4E75-8983-1C6CC4AAD8F7}" type="sibTrans" cxnId="{0F519294-2167-476C-99B7-FAFA9C56D9E9}">
      <dgm:prSet/>
      <dgm:spPr/>
      <dgm:t>
        <a:bodyPr/>
        <a:lstStyle/>
        <a:p>
          <a:endParaRPr lang="en-US"/>
        </a:p>
      </dgm:t>
    </dgm:pt>
    <dgm:pt modelId="{C6732B13-080C-4CB4-9E54-F9F88FCD2AA7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Classifier 3</a:t>
          </a:r>
          <a:endParaRPr lang="en-US" dirty="0">
            <a:solidFill>
              <a:schemeClr val="tx1"/>
            </a:solidFill>
          </a:endParaRPr>
        </a:p>
      </dgm:t>
    </dgm:pt>
    <dgm:pt modelId="{42069379-6013-4343-A0E4-4D99B9EA7DC9}" type="parTrans" cxnId="{C2367B4A-3502-424C-8CCC-98727BE85B4D}">
      <dgm:prSet/>
      <dgm:spPr/>
      <dgm:t>
        <a:bodyPr/>
        <a:lstStyle/>
        <a:p>
          <a:endParaRPr lang="en-US"/>
        </a:p>
      </dgm:t>
    </dgm:pt>
    <dgm:pt modelId="{3A1924E3-4FF8-4174-AD9C-1ED6DF577365}" type="sibTrans" cxnId="{C2367B4A-3502-424C-8CCC-98727BE85B4D}">
      <dgm:prSet/>
      <dgm:spPr/>
      <dgm:t>
        <a:bodyPr/>
        <a:lstStyle/>
        <a:p>
          <a:endParaRPr lang="en-US"/>
        </a:p>
      </dgm:t>
    </dgm:pt>
    <dgm:pt modelId="{AAB9AF55-AF92-46BE-A48C-A35D6B67A1F8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Classifier 4</a:t>
          </a:r>
          <a:endParaRPr lang="en-US" dirty="0">
            <a:solidFill>
              <a:schemeClr val="tx1"/>
            </a:solidFill>
          </a:endParaRPr>
        </a:p>
      </dgm:t>
    </dgm:pt>
    <dgm:pt modelId="{74C5256E-4226-43E3-8EF1-F4067CA5927C}" type="parTrans" cxnId="{B6C549C7-E669-49E1-9867-5EC739F5F80D}">
      <dgm:prSet/>
      <dgm:spPr/>
      <dgm:t>
        <a:bodyPr/>
        <a:lstStyle/>
        <a:p>
          <a:endParaRPr lang="en-US"/>
        </a:p>
      </dgm:t>
    </dgm:pt>
    <dgm:pt modelId="{72936C3B-6215-4BE7-9031-AF56472DA19D}" type="sibTrans" cxnId="{B6C549C7-E669-49E1-9867-5EC739F5F80D}">
      <dgm:prSet/>
      <dgm:spPr/>
      <dgm:t>
        <a:bodyPr/>
        <a:lstStyle/>
        <a:p>
          <a:endParaRPr lang="en-US"/>
        </a:p>
      </dgm:t>
    </dgm:pt>
    <dgm:pt modelId="{D970B042-59F2-4D45-8C96-C5D016A9343E}" type="pres">
      <dgm:prSet presAssocID="{DFEDE52C-CCCD-409B-AB52-25B1AA3BE0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5CE11-D104-47BC-BB6E-2A84E0A46450}" type="pres">
      <dgm:prSet presAssocID="{DFEDE52C-CCCD-409B-AB52-25B1AA3BE049}" presName="matrix" presStyleCnt="0"/>
      <dgm:spPr/>
    </dgm:pt>
    <dgm:pt modelId="{88E7DE1D-B40E-40E6-9667-18A8797AF601}" type="pres">
      <dgm:prSet presAssocID="{DFEDE52C-CCCD-409B-AB52-25B1AA3BE049}" presName="tile1" presStyleLbl="node1" presStyleIdx="0" presStyleCnt="4"/>
      <dgm:spPr/>
      <dgm:t>
        <a:bodyPr/>
        <a:lstStyle/>
        <a:p>
          <a:endParaRPr lang="en-US"/>
        </a:p>
      </dgm:t>
    </dgm:pt>
    <dgm:pt modelId="{2707E021-AB33-451E-BD60-4E2A41F43E4A}" type="pres">
      <dgm:prSet presAssocID="{DFEDE52C-CCCD-409B-AB52-25B1AA3BE0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34BFE-B196-4801-A134-50B9BCE6AA1F}" type="pres">
      <dgm:prSet presAssocID="{DFEDE52C-CCCD-409B-AB52-25B1AA3BE049}" presName="tile2" presStyleLbl="node1" presStyleIdx="1" presStyleCnt="4"/>
      <dgm:spPr/>
      <dgm:t>
        <a:bodyPr/>
        <a:lstStyle/>
        <a:p>
          <a:endParaRPr lang="en-US"/>
        </a:p>
      </dgm:t>
    </dgm:pt>
    <dgm:pt modelId="{0A2B00A2-CBF0-472C-8195-4CC3DEB9B1E9}" type="pres">
      <dgm:prSet presAssocID="{DFEDE52C-CCCD-409B-AB52-25B1AA3BE0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99F9D-BD1E-40E7-A82A-3B116252F1B4}" type="pres">
      <dgm:prSet presAssocID="{DFEDE52C-CCCD-409B-AB52-25B1AA3BE049}" presName="tile3" presStyleLbl="node1" presStyleIdx="2" presStyleCnt="4"/>
      <dgm:spPr/>
      <dgm:t>
        <a:bodyPr/>
        <a:lstStyle/>
        <a:p>
          <a:endParaRPr lang="en-US"/>
        </a:p>
      </dgm:t>
    </dgm:pt>
    <dgm:pt modelId="{7408DEE4-4FED-419C-A5B5-33A01AF704B2}" type="pres">
      <dgm:prSet presAssocID="{DFEDE52C-CCCD-409B-AB52-25B1AA3BE0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02E0B-EEAD-4DBF-BF11-14B39C44EF18}" type="pres">
      <dgm:prSet presAssocID="{DFEDE52C-CCCD-409B-AB52-25B1AA3BE049}" presName="tile4" presStyleLbl="node1" presStyleIdx="3" presStyleCnt="4"/>
      <dgm:spPr/>
      <dgm:t>
        <a:bodyPr/>
        <a:lstStyle/>
        <a:p>
          <a:endParaRPr lang="en-US"/>
        </a:p>
      </dgm:t>
    </dgm:pt>
    <dgm:pt modelId="{FEE8A7AB-8970-48B1-998F-A8903F03220B}" type="pres">
      <dgm:prSet presAssocID="{DFEDE52C-CCCD-409B-AB52-25B1AA3BE0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875E1-7778-4480-894F-79DFCF1C3234}" type="pres">
      <dgm:prSet presAssocID="{DFEDE52C-CCCD-409B-AB52-25B1AA3BE0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20E08-0106-4274-8585-97B2240A96AD}" srcId="{8EC8F017-9FF7-47D4-AC2D-85F92A233702}" destId="{EFE2DEBA-6581-4024-9044-1C454F90717F}" srcOrd="0" destOrd="0" parTransId="{984780E9-0415-48F5-8431-7972ECEBCDE2}" sibTransId="{92090FD1-5CBD-416F-800D-8F8A90A3F0BD}"/>
    <dgm:cxn modelId="{BE9ED315-02A4-4A1C-B22F-2D2A1F2CFC42}" type="presOf" srcId="{C6732B13-080C-4CB4-9E54-F9F88FCD2AA7}" destId="{9E799F9D-BD1E-40E7-A82A-3B116252F1B4}" srcOrd="0" destOrd="0" presId="urn:microsoft.com/office/officeart/2005/8/layout/matrix1"/>
    <dgm:cxn modelId="{A92DF2F5-C853-44D7-9C94-620E74B33168}" type="presOf" srcId="{B8C3FEFF-200F-4306-BE64-DBBE5824B3FB}" destId="{48034BFE-B196-4801-A134-50B9BCE6AA1F}" srcOrd="0" destOrd="0" presId="urn:microsoft.com/office/officeart/2005/8/layout/matrix1"/>
    <dgm:cxn modelId="{DAC607D1-6F1C-4358-8DD5-0D999C9CA596}" type="presOf" srcId="{AAB9AF55-AF92-46BE-A48C-A35D6B67A1F8}" destId="{6CF02E0B-EEAD-4DBF-BF11-14B39C44EF18}" srcOrd="0" destOrd="0" presId="urn:microsoft.com/office/officeart/2005/8/layout/matrix1"/>
    <dgm:cxn modelId="{0F519294-2167-476C-99B7-FAFA9C56D9E9}" srcId="{8EC8F017-9FF7-47D4-AC2D-85F92A233702}" destId="{B8C3FEFF-200F-4306-BE64-DBBE5824B3FB}" srcOrd="1" destOrd="0" parTransId="{50C2F909-3ABD-48B2-B1BF-4FD78ED1E47F}" sibTransId="{84D0C44B-5638-4E75-8983-1C6CC4AAD8F7}"/>
    <dgm:cxn modelId="{591B4BAD-9C14-4190-97CC-70861BC200C8}" type="presOf" srcId="{EFE2DEBA-6581-4024-9044-1C454F90717F}" destId="{88E7DE1D-B40E-40E6-9667-18A8797AF601}" srcOrd="0" destOrd="0" presId="urn:microsoft.com/office/officeart/2005/8/layout/matrix1"/>
    <dgm:cxn modelId="{00E54B4D-9A9D-400D-83D3-E8C2E83C4893}" type="presOf" srcId="{8EC8F017-9FF7-47D4-AC2D-85F92A233702}" destId="{695875E1-7778-4480-894F-79DFCF1C3234}" srcOrd="0" destOrd="0" presId="urn:microsoft.com/office/officeart/2005/8/layout/matrix1"/>
    <dgm:cxn modelId="{709B16B0-817D-449F-91BE-6BA9A8626E6D}" type="presOf" srcId="{B8C3FEFF-200F-4306-BE64-DBBE5824B3FB}" destId="{0A2B00A2-CBF0-472C-8195-4CC3DEB9B1E9}" srcOrd="1" destOrd="0" presId="urn:microsoft.com/office/officeart/2005/8/layout/matrix1"/>
    <dgm:cxn modelId="{7C027759-6489-4A3A-977F-FC66BD1DF531}" srcId="{DFEDE52C-CCCD-409B-AB52-25B1AA3BE049}" destId="{8EC8F017-9FF7-47D4-AC2D-85F92A233702}" srcOrd="0" destOrd="0" parTransId="{9878F804-91F6-4BE6-AFDD-BD66B0046161}" sibTransId="{448767D9-BF0C-4410-8B17-3A75074837B1}"/>
    <dgm:cxn modelId="{6D8445A6-ACEE-43AA-9F1B-AB895990871F}" type="presOf" srcId="{C6732B13-080C-4CB4-9E54-F9F88FCD2AA7}" destId="{7408DEE4-4FED-419C-A5B5-33A01AF704B2}" srcOrd="1" destOrd="0" presId="urn:microsoft.com/office/officeart/2005/8/layout/matrix1"/>
    <dgm:cxn modelId="{B6C549C7-E669-49E1-9867-5EC739F5F80D}" srcId="{8EC8F017-9FF7-47D4-AC2D-85F92A233702}" destId="{AAB9AF55-AF92-46BE-A48C-A35D6B67A1F8}" srcOrd="3" destOrd="0" parTransId="{74C5256E-4226-43E3-8EF1-F4067CA5927C}" sibTransId="{72936C3B-6215-4BE7-9031-AF56472DA19D}"/>
    <dgm:cxn modelId="{577A6F4F-468F-443B-80F4-4125052F842D}" type="presOf" srcId="{DFEDE52C-CCCD-409B-AB52-25B1AA3BE049}" destId="{D970B042-59F2-4D45-8C96-C5D016A9343E}" srcOrd="0" destOrd="0" presId="urn:microsoft.com/office/officeart/2005/8/layout/matrix1"/>
    <dgm:cxn modelId="{0B31E429-8353-4993-B292-E7595D30CFD7}" type="presOf" srcId="{EFE2DEBA-6581-4024-9044-1C454F90717F}" destId="{2707E021-AB33-451E-BD60-4E2A41F43E4A}" srcOrd="1" destOrd="0" presId="urn:microsoft.com/office/officeart/2005/8/layout/matrix1"/>
    <dgm:cxn modelId="{C2367B4A-3502-424C-8CCC-98727BE85B4D}" srcId="{8EC8F017-9FF7-47D4-AC2D-85F92A233702}" destId="{C6732B13-080C-4CB4-9E54-F9F88FCD2AA7}" srcOrd="2" destOrd="0" parTransId="{42069379-6013-4343-A0E4-4D99B9EA7DC9}" sibTransId="{3A1924E3-4FF8-4174-AD9C-1ED6DF577365}"/>
    <dgm:cxn modelId="{97ED27FA-8FEE-4D2C-818B-B8023BE984AC}" type="presOf" srcId="{AAB9AF55-AF92-46BE-A48C-A35D6B67A1F8}" destId="{FEE8A7AB-8970-48B1-998F-A8903F03220B}" srcOrd="1" destOrd="0" presId="urn:microsoft.com/office/officeart/2005/8/layout/matrix1"/>
    <dgm:cxn modelId="{DF6EB607-6EF9-4B8E-AC4C-0F66DC13547D}" type="presParOf" srcId="{D970B042-59F2-4D45-8C96-C5D016A9343E}" destId="{6895CE11-D104-47BC-BB6E-2A84E0A46450}" srcOrd="0" destOrd="0" presId="urn:microsoft.com/office/officeart/2005/8/layout/matrix1"/>
    <dgm:cxn modelId="{319E0C33-5599-497C-A448-9D337D379F81}" type="presParOf" srcId="{6895CE11-D104-47BC-BB6E-2A84E0A46450}" destId="{88E7DE1D-B40E-40E6-9667-18A8797AF601}" srcOrd="0" destOrd="0" presId="urn:microsoft.com/office/officeart/2005/8/layout/matrix1"/>
    <dgm:cxn modelId="{3D7286FA-FAEC-4C44-89CE-B6331FA2B3EA}" type="presParOf" srcId="{6895CE11-D104-47BC-BB6E-2A84E0A46450}" destId="{2707E021-AB33-451E-BD60-4E2A41F43E4A}" srcOrd="1" destOrd="0" presId="urn:microsoft.com/office/officeart/2005/8/layout/matrix1"/>
    <dgm:cxn modelId="{EFEC1348-2B7D-4B59-8099-C503EA368AD8}" type="presParOf" srcId="{6895CE11-D104-47BC-BB6E-2A84E0A46450}" destId="{48034BFE-B196-4801-A134-50B9BCE6AA1F}" srcOrd="2" destOrd="0" presId="urn:microsoft.com/office/officeart/2005/8/layout/matrix1"/>
    <dgm:cxn modelId="{6EEC8872-912F-440B-918F-B500CB2449AA}" type="presParOf" srcId="{6895CE11-D104-47BC-BB6E-2A84E0A46450}" destId="{0A2B00A2-CBF0-472C-8195-4CC3DEB9B1E9}" srcOrd="3" destOrd="0" presId="urn:microsoft.com/office/officeart/2005/8/layout/matrix1"/>
    <dgm:cxn modelId="{7F59A50A-4C03-48D7-9037-F1356A1A87BE}" type="presParOf" srcId="{6895CE11-D104-47BC-BB6E-2A84E0A46450}" destId="{9E799F9D-BD1E-40E7-A82A-3B116252F1B4}" srcOrd="4" destOrd="0" presId="urn:microsoft.com/office/officeart/2005/8/layout/matrix1"/>
    <dgm:cxn modelId="{1541C12E-04C2-497C-9026-511FC80D87CB}" type="presParOf" srcId="{6895CE11-D104-47BC-BB6E-2A84E0A46450}" destId="{7408DEE4-4FED-419C-A5B5-33A01AF704B2}" srcOrd="5" destOrd="0" presId="urn:microsoft.com/office/officeart/2005/8/layout/matrix1"/>
    <dgm:cxn modelId="{2BF1E4CB-0EC5-4D18-9256-A01D7BD55FE8}" type="presParOf" srcId="{6895CE11-D104-47BC-BB6E-2A84E0A46450}" destId="{6CF02E0B-EEAD-4DBF-BF11-14B39C44EF18}" srcOrd="6" destOrd="0" presId="urn:microsoft.com/office/officeart/2005/8/layout/matrix1"/>
    <dgm:cxn modelId="{229DC90C-9601-4465-9AC0-6487D5155B31}" type="presParOf" srcId="{6895CE11-D104-47BC-BB6E-2A84E0A46450}" destId="{FEE8A7AB-8970-48B1-998F-A8903F03220B}" srcOrd="7" destOrd="0" presId="urn:microsoft.com/office/officeart/2005/8/layout/matrix1"/>
    <dgm:cxn modelId="{4711A032-7234-4254-AF14-0BD51FE2195D}" type="presParOf" srcId="{D970B042-59F2-4D45-8C96-C5D016A9343E}" destId="{695875E1-7778-4480-894F-79DFCF1C323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0D409-3D2F-40FC-B68D-47033F1B6218}">
      <dsp:nvSpPr>
        <dsp:cNvPr id="0" name=""/>
        <dsp:cNvSpPr/>
      </dsp:nvSpPr>
      <dsp:spPr>
        <a:xfrm>
          <a:off x="909138" y="208878"/>
          <a:ext cx="735791" cy="47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f1</a:t>
          </a:r>
          <a:endParaRPr lang="en-US" sz="2000" kern="1200" dirty="0"/>
        </a:p>
      </dsp:txBody>
      <dsp:txXfrm>
        <a:off x="932485" y="232225"/>
        <a:ext cx="689097" cy="431570"/>
      </dsp:txXfrm>
    </dsp:sp>
    <dsp:sp modelId="{8D53E638-DC97-4769-9B49-A4522148197E}">
      <dsp:nvSpPr>
        <dsp:cNvPr id="0" name=""/>
        <dsp:cNvSpPr/>
      </dsp:nvSpPr>
      <dsp:spPr>
        <a:xfrm>
          <a:off x="321335" y="448010"/>
          <a:ext cx="1911396" cy="1911396"/>
        </a:xfrm>
        <a:custGeom>
          <a:avLst/>
          <a:gdLst/>
          <a:ahLst/>
          <a:cxnLst/>
          <a:rect l="0" t="0" r="0" b="0"/>
          <a:pathLst>
            <a:path>
              <a:moveTo>
                <a:pt x="1328650" y="75774"/>
              </a:moveTo>
              <a:arcTo wR="955698" hR="955698" stAng="17578169" swAng="19619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37F7-243A-4A10-A3D9-1B832A4651E1}">
      <dsp:nvSpPr>
        <dsp:cNvPr id="0" name=""/>
        <dsp:cNvSpPr/>
      </dsp:nvSpPr>
      <dsp:spPr>
        <a:xfrm>
          <a:off x="1818061" y="869249"/>
          <a:ext cx="735791" cy="47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f2</a:t>
          </a:r>
          <a:endParaRPr lang="en-US" sz="2000" kern="1200" dirty="0"/>
        </a:p>
      </dsp:txBody>
      <dsp:txXfrm>
        <a:off x="1841408" y="892596"/>
        <a:ext cx="689097" cy="431570"/>
      </dsp:txXfrm>
    </dsp:sp>
    <dsp:sp modelId="{9487BDA2-84CE-425A-9B29-96F90E709DD9}">
      <dsp:nvSpPr>
        <dsp:cNvPr id="0" name=""/>
        <dsp:cNvSpPr/>
      </dsp:nvSpPr>
      <dsp:spPr>
        <a:xfrm>
          <a:off x="321335" y="448010"/>
          <a:ext cx="1911396" cy="1911396"/>
        </a:xfrm>
        <a:custGeom>
          <a:avLst/>
          <a:gdLst/>
          <a:ahLst/>
          <a:cxnLst/>
          <a:rect l="0" t="0" r="0" b="0"/>
          <a:pathLst>
            <a:path>
              <a:moveTo>
                <a:pt x="1910083" y="905613"/>
              </a:moveTo>
              <a:arcTo wR="955698" hR="955698" stAng="21419756" swAng="21966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49E3-3523-4AB6-9135-6F4B73993A37}">
      <dsp:nvSpPr>
        <dsp:cNvPr id="0" name=""/>
        <dsp:cNvSpPr/>
      </dsp:nvSpPr>
      <dsp:spPr>
        <a:xfrm>
          <a:off x="1470883" y="1937752"/>
          <a:ext cx="735791" cy="47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f3</a:t>
          </a:r>
          <a:endParaRPr lang="en-US" sz="2000" kern="1200" dirty="0"/>
        </a:p>
      </dsp:txBody>
      <dsp:txXfrm>
        <a:off x="1494230" y="1961099"/>
        <a:ext cx="689097" cy="431570"/>
      </dsp:txXfrm>
    </dsp:sp>
    <dsp:sp modelId="{972F5FE7-1E3A-4DE3-8593-DC32036125D6}">
      <dsp:nvSpPr>
        <dsp:cNvPr id="0" name=""/>
        <dsp:cNvSpPr/>
      </dsp:nvSpPr>
      <dsp:spPr>
        <a:xfrm>
          <a:off x="321335" y="448010"/>
          <a:ext cx="1911396" cy="1911396"/>
        </a:xfrm>
        <a:custGeom>
          <a:avLst/>
          <a:gdLst/>
          <a:ahLst/>
          <a:cxnLst/>
          <a:rect l="0" t="0" r="0" b="0"/>
          <a:pathLst>
            <a:path>
              <a:moveTo>
                <a:pt x="1145750" y="1892308"/>
              </a:moveTo>
              <a:arcTo wR="955698" hR="955698" stAng="4711776" swAng="13764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21024-A069-4C4B-A9B8-574748652692}">
      <dsp:nvSpPr>
        <dsp:cNvPr id="0" name=""/>
        <dsp:cNvSpPr/>
      </dsp:nvSpPr>
      <dsp:spPr>
        <a:xfrm>
          <a:off x="347393" y="1937752"/>
          <a:ext cx="735791" cy="47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f4</a:t>
          </a:r>
          <a:endParaRPr lang="en-US" sz="2000" kern="1200" dirty="0"/>
        </a:p>
      </dsp:txBody>
      <dsp:txXfrm>
        <a:off x="370740" y="1961099"/>
        <a:ext cx="689097" cy="431570"/>
      </dsp:txXfrm>
    </dsp:sp>
    <dsp:sp modelId="{CD398C59-BF5B-4CEC-A184-C8090A89FD41}">
      <dsp:nvSpPr>
        <dsp:cNvPr id="0" name=""/>
        <dsp:cNvSpPr/>
      </dsp:nvSpPr>
      <dsp:spPr>
        <a:xfrm>
          <a:off x="321335" y="448010"/>
          <a:ext cx="1911396" cy="1911396"/>
        </a:xfrm>
        <a:custGeom>
          <a:avLst/>
          <a:gdLst/>
          <a:ahLst/>
          <a:cxnLst/>
          <a:rect l="0" t="0" r="0" b="0"/>
          <a:pathLst>
            <a:path>
              <a:moveTo>
                <a:pt x="159732" y="1484656"/>
              </a:moveTo>
              <a:arcTo wR="955698" hR="955698" stAng="8783641" swAng="21966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DDA07-AF61-480B-A9CA-D07511FA9D20}">
      <dsp:nvSpPr>
        <dsp:cNvPr id="0" name=""/>
        <dsp:cNvSpPr/>
      </dsp:nvSpPr>
      <dsp:spPr>
        <a:xfrm>
          <a:off x="215" y="869249"/>
          <a:ext cx="735791" cy="47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f5</a:t>
          </a:r>
          <a:endParaRPr lang="en-US" sz="2000" kern="1200" dirty="0"/>
        </a:p>
      </dsp:txBody>
      <dsp:txXfrm>
        <a:off x="23562" y="892596"/>
        <a:ext cx="689097" cy="431570"/>
      </dsp:txXfrm>
    </dsp:sp>
    <dsp:sp modelId="{904A289D-8908-46CC-A0BB-B826149FBBD8}">
      <dsp:nvSpPr>
        <dsp:cNvPr id="0" name=""/>
        <dsp:cNvSpPr/>
      </dsp:nvSpPr>
      <dsp:spPr>
        <a:xfrm>
          <a:off x="321335" y="448010"/>
          <a:ext cx="1911396" cy="1911396"/>
        </a:xfrm>
        <a:custGeom>
          <a:avLst/>
          <a:gdLst/>
          <a:ahLst/>
          <a:cxnLst/>
          <a:rect l="0" t="0" r="0" b="0"/>
          <a:pathLst>
            <a:path>
              <a:moveTo>
                <a:pt x="166495" y="416700"/>
              </a:moveTo>
              <a:arcTo wR="955698" hR="955698" stAng="12859904" swAng="19619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7DE1D-B40E-40E6-9667-18A8797AF601}">
      <dsp:nvSpPr>
        <dsp:cNvPr id="0" name=""/>
        <dsp:cNvSpPr/>
      </dsp:nvSpPr>
      <dsp:spPr>
        <a:xfrm rot="16200000">
          <a:off x="451088" y="-451088"/>
          <a:ext cx="1217829" cy="2120005"/>
        </a:xfrm>
        <a:prstGeom prst="round1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Classifier 1</a:t>
          </a:r>
          <a:endParaRPr lang="en-US" sz="1500" kern="1200" dirty="0">
            <a:solidFill>
              <a:schemeClr val="tx1"/>
            </a:solidFill>
          </a:endParaRPr>
        </a:p>
      </dsp:txBody>
      <dsp:txXfrm rot="5400000">
        <a:off x="-1" y="1"/>
        <a:ext cx="2120005" cy="913371"/>
      </dsp:txXfrm>
    </dsp:sp>
    <dsp:sp modelId="{48034BFE-B196-4801-A134-50B9BCE6AA1F}">
      <dsp:nvSpPr>
        <dsp:cNvPr id="0" name=""/>
        <dsp:cNvSpPr/>
      </dsp:nvSpPr>
      <dsp:spPr>
        <a:xfrm>
          <a:off x="2120005" y="0"/>
          <a:ext cx="2120005" cy="1217829"/>
        </a:xfrm>
        <a:prstGeom prst="round1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Classifier 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120005" y="0"/>
        <a:ext cx="2120005" cy="913371"/>
      </dsp:txXfrm>
    </dsp:sp>
    <dsp:sp modelId="{9E799F9D-BD1E-40E7-A82A-3B116252F1B4}">
      <dsp:nvSpPr>
        <dsp:cNvPr id="0" name=""/>
        <dsp:cNvSpPr/>
      </dsp:nvSpPr>
      <dsp:spPr>
        <a:xfrm rot="10800000">
          <a:off x="0" y="1217829"/>
          <a:ext cx="2120005" cy="1217829"/>
        </a:xfrm>
        <a:prstGeom prst="round1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Classifier 3</a:t>
          </a:r>
          <a:endParaRPr lang="en-US" sz="1500" kern="1200" dirty="0">
            <a:solidFill>
              <a:schemeClr val="tx1"/>
            </a:solidFill>
          </a:endParaRPr>
        </a:p>
      </dsp:txBody>
      <dsp:txXfrm rot="10800000">
        <a:off x="0" y="1522286"/>
        <a:ext cx="2120005" cy="913371"/>
      </dsp:txXfrm>
    </dsp:sp>
    <dsp:sp modelId="{6CF02E0B-EEAD-4DBF-BF11-14B39C44EF18}">
      <dsp:nvSpPr>
        <dsp:cNvPr id="0" name=""/>
        <dsp:cNvSpPr/>
      </dsp:nvSpPr>
      <dsp:spPr>
        <a:xfrm rot="5400000">
          <a:off x="2571093" y="766740"/>
          <a:ext cx="1217829" cy="2120005"/>
        </a:xfrm>
        <a:prstGeom prst="round1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Classifier 4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120005" y="1522286"/>
        <a:ext cx="2120005" cy="913371"/>
      </dsp:txXfrm>
    </dsp:sp>
    <dsp:sp modelId="{695875E1-7778-4480-894F-79DFCF1C3234}">
      <dsp:nvSpPr>
        <dsp:cNvPr id="0" name=""/>
        <dsp:cNvSpPr/>
      </dsp:nvSpPr>
      <dsp:spPr>
        <a:xfrm>
          <a:off x="1484003" y="913371"/>
          <a:ext cx="1272003" cy="6089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Knowledge Base</a:t>
          </a:r>
          <a:endParaRPr lang="en-US" sz="1500" kern="1200" dirty="0"/>
        </a:p>
      </dsp:txBody>
      <dsp:txXfrm>
        <a:off x="1513728" y="943096"/>
        <a:ext cx="1212553" cy="549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5FB5-6F2B-4600-B209-808737B3A4F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1AAF-851B-4C93-A151-F528D3C1D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63" y="2428611"/>
            <a:ext cx="1939890" cy="1370656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4134213" y="1446918"/>
            <a:ext cx="2610946" cy="3334043"/>
          </a:xfrm>
          <a:prstGeom prst="flowChart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747041"/>
              </p:ext>
            </p:extLst>
          </p:nvPr>
        </p:nvGraphicFramePr>
        <p:xfrm>
          <a:off x="4162652" y="1729600"/>
          <a:ext cx="2554068" cy="265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559124" y="3113939"/>
            <a:ext cx="575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2355" y="4411629"/>
            <a:ext cx="211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RDF Graph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30" y="2271765"/>
            <a:ext cx="2998138" cy="168434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745159" y="3113938"/>
            <a:ext cx="623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368830" y="1997612"/>
            <a:ext cx="2998138" cy="2783347"/>
          </a:xfrm>
          <a:prstGeom prst="flowChart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68" y="4411629"/>
            <a:ext cx="211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310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7674138"/>
              </p:ext>
            </p:extLst>
          </p:nvPr>
        </p:nvGraphicFramePr>
        <p:xfrm>
          <a:off x="2032000" y="719666"/>
          <a:ext cx="4240011" cy="243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0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</dc:creator>
  <cp:lastModifiedBy>ASHWIN</cp:lastModifiedBy>
  <cp:revision>6</cp:revision>
  <dcterms:created xsi:type="dcterms:W3CDTF">2014-10-19T03:21:57Z</dcterms:created>
  <dcterms:modified xsi:type="dcterms:W3CDTF">2014-10-19T17:26:56Z</dcterms:modified>
</cp:coreProperties>
</file>