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F22-F094-4C8C-A458-BB076ECC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291A-3158-432F-A6F6-689F917D7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2A6D-EEB4-42C9-879D-26DB6914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F838-14E0-4CD6-87A3-92DD276F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EEA6-235D-443D-8CC6-2A33AD0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E8BE-2AE8-4541-B3F6-1583A1E4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2BCC-B16F-4DB6-A619-564D8264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B5C5-0E1A-44E6-A3D4-ABD05E39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9B90-2EA0-4BC5-B82B-C8D5006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10C5-809D-4805-AFFA-19C015C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76465-BD2B-4DE0-B4FB-DB440CD3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A998-0216-4BF3-9448-37D7EB64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5C26-8CB9-44CF-8929-236981A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DD7B-7278-46D3-B69F-F0324911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F5EB-69A5-461A-862C-0950E0B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CB4D-8343-4FE2-B816-0AFE6AD8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9C4-51C7-45D6-B4A0-CA6E768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EAE3-DCB2-407D-B90F-E216B64B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7EFA-4551-484E-B2F3-7E6A707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F3EF-1F2C-4481-8945-BFC4B583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557-780B-4371-861F-AD360669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2991-3243-4918-B7DC-943AE332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88AB-D8A8-4228-8C0D-92BC52E7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2948-2093-4D75-A98A-28693DB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CAF3-6F3B-472E-836B-398B9D7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803-2D05-40C7-B68F-8A965DC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6191-1E33-44F3-A42B-BF03F4AA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FECC-0AC1-4887-9E09-2C7EDD50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448D-E466-4064-ABF5-6C6F34C6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F9F-8D05-414A-A345-BF45E55B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4A-0761-42F0-AF5F-580C1C90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F1B3-9E40-4D40-8BFB-088AE82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2498-2E5D-473B-9F21-8FA8E7B6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9C14-70F5-4F1F-9025-67D972BC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17F4F-EA39-4511-8D01-3DCFBA3C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FC46D-6A0F-41B0-93C9-A38CAF14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DF1A7-8BED-4C7D-AE1B-952849D4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05E98-9ABA-4BA6-BF00-E68A902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F797-393A-41DD-BC96-3ACE1DC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515-E030-4B02-A94D-03FDF22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3994-6AF6-4219-AB16-987E13D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357E3-BA06-4309-8AA7-30B108BF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F87FA-2799-4996-8C00-3915E1B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40AEC-206B-4D8C-B7CB-3E43DF0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C26EC-085E-4308-AFF7-ED30348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EFD13-5FE2-4736-B1D3-DDDDC2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3B8A-86F1-41BC-8513-E5D117C8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D577-818E-42E0-BEC0-6132B072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D7E9C-58FB-469D-8A2E-361E1888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6276-B4A8-4C5F-AF84-00AD7C2B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A388-5818-40F4-B7F8-D756BF2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B425-B991-43B1-BCD6-4D439985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9AC-594C-4BBC-B3D9-66691629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5DDA3-DAF5-48A5-A842-8EAB625F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B8A3-7E60-4556-BAF5-37B64E0E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1BBD-4A2D-48A8-8A84-D9E2AB5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7673-406E-4772-AA06-B7320BC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003B-882B-4BF1-BC55-39AD448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CFDF9-2C7A-47AD-B4C9-81A04C96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6CD6-FF69-4455-A99B-9DFF3280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2473-56D9-46F7-8568-92B22F07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91F9-EBAB-40C6-91D5-6E7F01A6EB7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7B48-2A68-4F02-80DF-FAFC357F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45E5-D31B-4EE7-8BB0-4E09E13B3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C5E-53CF-798C-225E-530BA8EA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3" y="2446150"/>
            <a:ext cx="7182295" cy="27725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API Development – Postman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3000" b="1" dirty="0">
                <a:solidFill>
                  <a:schemeClr val="accent1"/>
                </a:solidFill>
              </a:rPr>
              <a:t>www.codehafeez.com</a:t>
            </a:r>
          </a:p>
        </p:txBody>
      </p:sp>
      <p:pic>
        <p:nvPicPr>
          <p:cNvPr id="1026" name="Picture 2" descr="Postman API platform - Part 1: The basics - zeljkovic.sh">
            <a:extLst>
              <a:ext uri="{FF2B5EF4-FFF2-40B4-BE49-F238E27FC236}">
                <a16:creationId xmlns:a16="http://schemas.microsoft.com/office/drawing/2014/main" id="{A4599A9D-7D2E-C9B6-2726-CB859F40A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40745"/>
            <a:ext cx="2895599" cy="115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31624-2B9F-4F49-80F3-8AAF922BCA23}"/>
              </a:ext>
            </a:extLst>
          </p:cNvPr>
          <p:cNvSpPr txBox="1"/>
          <p:nvPr/>
        </p:nvSpPr>
        <p:spPr>
          <a:xfrm>
            <a:off x="462844" y="29216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$</a:t>
            </a:r>
            <a:r>
              <a:rPr lang="en-US" dirty="0" err="1"/>
              <a:t>arr_data</a:t>
            </a:r>
            <a:r>
              <a:rPr lang="en-US" dirty="0"/>
              <a:t> = array();</a:t>
            </a:r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err="1"/>
              <a:t>api_users</a:t>
            </a:r>
            <a:r>
              <a:rPr lang="en-US" dirty="0"/>
              <a:t>";</a:t>
            </a:r>
          </a:p>
          <a:p>
            <a:r>
              <a:rPr lang="en-US" dirty="0"/>
              <a:t>    $</a:t>
            </a:r>
            <a:r>
              <a:rPr lang="en-US" dirty="0" err="1"/>
              <a:t>fetchData</a:t>
            </a:r>
            <a:r>
              <a:rPr lang="en-US" dirty="0"/>
              <a:t> = </a:t>
            </a:r>
            <a:r>
              <a:rPr lang="en-US" dirty="0" err="1"/>
              <a:t>mysqli_query</a:t>
            </a:r>
            <a:r>
              <a:rPr lang="en-US" dirty="0"/>
              <a:t>($con, 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    while($row = </a:t>
            </a:r>
            <a:r>
              <a:rPr lang="en-US" dirty="0" err="1"/>
              <a:t>mysqli_fetch_assoc</a:t>
            </a:r>
            <a:r>
              <a:rPr lang="en-US" dirty="0"/>
              <a:t>($</a:t>
            </a:r>
            <a:r>
              <a:rPr lang="en-US" dirty="0" err="1"/>
              <a:t>fetchData</a:t>
            </a:r>
            <a:r>
              <a:rPr lang="en-US" dirty="0"/>
              <a:t>)){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$row;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8F00A-9C26-423C-A41B-19157DE4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47" b="45563"/>
          <a:stretch/>
        </p:blipFill>
        <p:spPr>
          <a:xfrm>
            <a:off x="6971040" y="405054"/>
            <a:ext cx="4758116" cy="45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C5533-5F5B-4B73-BE0B-C55B98FB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7B28DF-1A1E-4AA1-9C98-F9875BB43E37}"/>
              </a:ext>
            </a:extLst>
          </p:cNvPr>
          <p:cNvSpPr/>
          <p:nvPr/>
        </p:nvSpPr>
        <p:spPr>
          <a:xfrm>
            <a:off x="4224303" y="3262349"/>
            <a:ext cx="4917440" cy="177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Create Environment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90E51-4452-478B-BCC8-C5D8EC7B442D}"/>
              </a:ext>
            </a:extLst>
          </p:cNvPr>
          <p:cNvCxnSpPr/>
          <p:nvPr/>
        </p:nvCxnSpPr>
        <p:spPr>
          <a:xfrm flipH="1">
            <a:off x="8760178" y="1185333"/>
            <a:ext cx="2607733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7D830-0322-4D3A-A8BB-BAC7108996AD}"/>
              </a:ext>
            </a:extLst>
          </p:cNvPr>
          <p:cNvCxnSpPr>
            <a:cxnSpLocks/>
          </p:cNvCxnSpPr>
          <p:nvPr/>
        </p:nvCxnSpPr>
        <p:spPr>
          <a:xfrm flipH="1">
            <a:off x="8760179" y="1185333"/>
            <a:ext cx="2415821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9235B-2880-4A15-9BB0-E8E477CF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795018-A91B-46F1-85BD-EC5C6347D78A}"/>
              </a:ext>
            </a:extLst>
          </p:cNvPr>
          <p:cNvCxnSpPr/>
          <p:nvPr/>
        </p:nvCxnSpPr>
        <p:spPr>
          <a:xfrm>
            <a:off x="4346222" y="1851378"/>
            <a:ext cx="1095022" cy="22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E66D7-F917-4B59-AE6B-9B90CA88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5F921-E0E3-43B5-95A0-9AEE6D177B40}"/>
              </a:ext>
            </a:extLst>
          </p:cNvPr>
          <p:cNvSpPr txBox="1"/>
          <p:nvPr/>
        </p:nvSpPr>
        <p:spPr>
          <a:xfrm>
            <a:off x="327377" y="381000"/>
            <a:ext cx="102503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endParaRPr lang="en-US" dirty="0"/>
          </a:p>
          <a:p>
            <a:r>
              <a:rPr lang="en-US" dirty="0"/>
              <a:t>    $name = $json['name'];</a:t>
            </a:r>
          </a:p>
          <a:p>
            <a:r>
              <a:rPr lang="en-US" dirty="0"/>
              <a:t>    $email = $json['email'];</a:t>
            </a:r>
          </a:p>
          <a:p>
            <a:endParaRPr lang="en-US" dirty="0"/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"INSERT INTO </a:t>
            </a:r>
            <a:r>
              <a:rPr lang="en-US" dirty="0" err="1"/>
              <a:t>api_users</a:t>
            </a:r>
            <a:r>
              <a:rPr lang="en-US" dirty="0"/>
              <a:t> (name, email) VALUES ('$name', '$email')";</a:t>
            </a:r>
          </a:p>
          <a:p>
            <a:r>
              <a:rPr lang="en-US" dirty="0"/>
              <a:t>    if ($con-&gt;query($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'Success');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'Database insert </a:t>
            </a:r>
            <a:r>
              <a:rPr lang="en-US" dirty="0" err="1"/>
              <a:t>error.'.$con</a:t>
            </a:r>
            <a:r>
              <a:rPr lang="en-US" dirty="0"/>
              <a:t>-&gt;error);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1F14A-84D2-4D50-9558-75471B69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11" b="42551"/>
          <a:stretch/>
        </p:blipFill>
        <p:spPr>
          <a:xfrm>
            <a:off x="7688760" y="3033889"/>
            <a:ext cx="4310303" cy="3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C16BF-2477-49D4-AD3A-895B490F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96F-771F-4067-84B2-1D70646137C1}"/>
              </a:ext>
            </a:extLst>
          </p:cNvPr>
          <p:cNvCxnSpPr/>
          <p:nvPr/>
        </p:nvCxnSpPr>
        <p:spPr>
          <a:xfrm flipH="1">
            <a:off x="7224889" y="1851378"/>
            <a:ext cx="3556000" cy="32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DBBE7-9444-48FD-B20D-AB335A73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29753E-F4D7-49D9-8BD0-9A5638FC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EB985-E8DF-4E38-94EF-B651DB69B57F}"/>
              </a:ext>
            </a:extLst>
          </p:cNvPr>
          <p:cNvCxnSpPr>
            <a:cxnSpLocks/>
          </p:cNvCxnSpPr>
          <p:nvPr/>
        </p:nvCxnSpPr>
        <p:spPr>
          <a:xfrm flipH="1">
            <a:off x="2754490" y="1557866"/>
            <a:ext cx="8274756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7D03C90-1285-47CB-97E0-26C6AB4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68" y="3845904"/>
            <a:ext cx="5170598" cy="2908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3EC2F-3B8C-4EBE-8501-9CB46DDBB8A7}"/>
              </a:ext>
            </a:extLst>
          </p:cNvPr>
          <p:cNvCxnSpPr>
            <a:cxnSpLocks/>
          </p:cNvCxnSpPr>
          <p:nvPr/>
        </p:nvCxnSpPr>
        <p:spPr>
          <a:xfrm flipH="1">
            <a:off x="9477167" y="1557866"/>
            <a:ext cx="1552080" cy="302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2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API Development – Postman    www.codehafeez.com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 Qazi</dc:creator>
  <cp:lastModifiedBy>Abdul Hafeez Sarwar</cp:lastModifiedBy>
  <cp:revision>20</cp:revision>
  <dcterms:created xsi:type="dcterms:W3CDTF">2021-04-09T23:02:07Z</dcterms:created>
  <dcterms:modified xsi:type="dcterms:W3CDTF">2022-08-08T11:31:18Z</dcterms:modified>
</cp:coreProperties>
</file>