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7" r:id="rId8"/>
    <p:sldId id="266" r:id="rId9"/>
    <p:sldId id="265" r:id="rId10"/>
    <p:sldId id="268" r:id="rId11"/>
    <p:sldId id="269" r:id="rId12"/>
    <p:sldId id="278" r:id="rId13"/>
    <p:sldId id="279" r:id="rId14"/>
    <p:sldId id="291" r:id="rId15"/>
    <p:sldId id="292" r:id="rId16"/>
    <p:sldId id="293" r:id="rId17"/>
    <p:sldId id="294" r:id="rId18"/>
    <p:sldId id="295" r:id="rId19"/>
    <p:sldId id="297" r:id="rId20"/>
    <p:sldId id="296" r:id="rId21"/>
    <p:sldId id="299" r:id="rId22"/>
    <p:sldId id="300" r:id="rId23"/>
    <p:sldId id="301" r:id="rId24"/>
    <p:sldId id="302" r:id="rId25"/>
    <p:sldId id="30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FC2E-D61A-487E-B6B2-79D08E271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AF350-EEE5-4B2A-A622-5E14D5ABA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1E343-3C52-442C-B6E3-857E18EF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8972-5081-42F5-9566-E9241A95471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7C82-2D61-419F-AC07-02968E9F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6A51-5F36-4AE0-B035-5F808502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3C-A4DD-4757-B410-9689F0277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DE30-A394-46F3-9B42-2BC30426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70291-A33F-447E-A9C0-A01624BDA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A4BC6-8F9C-4F48-A9C4-4C8C3199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8972-5081-42F5-9566-E9241A95471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38C6-354D-444F-8D41-3788DAC4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DF172-7EFB-49E3-BC1F-0D845F07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3C-A4DD-4757-B410-9689F0277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CCCC9-B620-4705-B811-C01CFAD9F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E41D1-5353-4B14-BFE8-05F12246C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09FB-5E34-4330-886A-BE337669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8972-5081-42F5-9566-E9241A95471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8503-1E0C-47D4-8E92-B4CE2B9C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3C47F-AF7B-4AD0-A693-FE5B21DB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3C-A4DD-4757-B410-9689F0277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218C-BAB9-49D7-9011-F6B81983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80C2-F107-43E8-9116-A72F375F6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56D6A-A0DA-41C2-A361-33010A72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8972-5081-42F5-9566-E9241A95471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F13C-6A8D-4B40-BB05-7B1BAA9B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D7D6D-AEF9-4C74-8266-CDC9DEC5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3C-A4DD-4757-B410-9689F0277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3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4D4C-1C96-48E4-A2A2-70955185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08AD5-03BF-4FC7-AE72-199E19D20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9738-7398-45C4-A3CE-99CC77C4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8972-5081-42F5-9566-E9241A95471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42C3B-7D38-424A-9D5D-CA91651F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351F-84C6-4036-B257-2EA744D9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3C-A4DD-4757-B410-9689F0277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4C6C-0A23-49A0-A7E5-C1E827CC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37F2-404B-40CF-828B-1BB008E78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80BF2-880A-4BFC-B1F0-76B3EF885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E64F9-447C-4936-8BD8-F197CBDE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8972-5081-42F5-9566-E9241A95471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550CC-F8E1-4522-977C-3487DBC1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AA4D6-473A-4D38-8B79-129A2067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3C-A4DD-4757-B410-9689F0277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2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C0C2-BC6B-4A46-95D2-CFF2FF5D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4A11D-FF43-4075-BB50-0817AB45A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29585-9C91-49BE-B36C-793BD5137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883D3-B914-4D9C-86A3-F1BBA2F58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E5CCB-8A07-4154-ADD2-11E019206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A4AD2-A197-47F6-BF11-AD843EC8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8972-5081-42F5-9566-E9241A95471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8B30A-3656-4ED2-9C7B-C2E300DA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DA34A-C562-490D-A374-EC7D9E72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3C-A4DD-4757-B410-9689F0277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5509-3F5B-49C4-90EE-A7AC6AD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91EEF-CCDF-4C7B-8D7C-C0D45EF9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8972-5081-42F5-9566-E9241A95471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B727F-0130-41FB-8B8B-B61E8193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2ED3F-A689-4894-9004-D62480D4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3C-A4DD-4757-B410-9689F0277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2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8D08A-488C-4ED6-8936-17A1AE06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8972-5081-42F5-9566-E9241A95471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A2286-F8BD-45E3-853A-AA4D791D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D396C-083E-4BDD-998C-E026C4EA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3C-A4DD-4757-B410-9689F0277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14D8-7AAA-4D92-AC38-FC78BFE0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BF87-7505-4746-9207-E2E51151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7B5F1-B989-4F7A-AB1E-F7F79F5B5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3EFCA-28FB-4DE6-B7DD-6FFF7A19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8972-5081-42F5-9566-E9241A95471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E54EB-FC48-4091-A436-88AA3588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C0ED-2F30-4E8D-ABE5-CC2405C7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3C-A4DD-4757-B410-9689F0277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338E-EF00-4E0F-A33C-86D252CA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6968F-19B2-4A35-81F2-15F4EF2D6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0FA0E-F735-493C-90CB-0AF4462AB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A5775-AB5F-4D33-AFE1-41505C4F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8972-5081-42F5-9566-E9241A95471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6ABC3-F8AA-44A2-8314-9C03A859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558FD-C3AA-43C9-8E57-4EB41AA2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3C-A4DD-4757-B410-9689F0277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ABFB6-B623-4555-A2F4-2D413B3A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A33B8-A44A-4B1E-A9A6-6E065FCB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496FF-B73F-4C3C-9BAA-DB5B139C7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8972-5081-42F5-9566-E9241A95471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552D-9476-41E0-A15D-EB17F69CA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D9713-27EB-457D-A3A4-042885248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333C-A4DD-4757-B410-9689F0277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0331-00DF-4A02-A3A2-1E711D36C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7437"/>
            <a:ext cx="9144000" cy="1071563"/>
          </a:xfrm>
        </p:spPr>
        <p:txBody>
          <a:bodyPr/>
          <a:lstStyle/>
          <a:p>
            <a:r>
              <a:rPr lang="en-US" b="1" dirty="0"/>
              <a:t>Angular 11 -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43701-6785-433E-9DE8-04FE3C974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5225" y="4605865"/>
            <a:ext cx="5161550" cy="50517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www.codehafeez.com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B4495-4297-43B3-A116-926D8C074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4" b="21725"/>
          <a:stretch/>
        </p:blipFill>
        <p:spPr>
          <a:xfrm>
            <a:off x="378177" y="442414"/>
            <a:ext cx="2873023" cy="7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2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8FC2-0F91-418A-BA72-ACDA237C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Module within Component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D4E75-4450-45D5-9BE6-2FEC58F04F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477" b="38940"/>
          <a:stretch/>
        </p:blipFill>
        <p:spPr>
          <a:xfrm>
            <a:off x="838200" y="2194014"/>
            <a:ext cx="8897609" cy="466398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0FD5E5-146F-47A1-8D3E-2C51B63799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34477" b="50947"/>
          <a:stretch/>
        </p:blipFill>
        <p:spPr>
          <a:xfrm>
            <a:off x="4398433" y="2194014"/>
            <a:ext cx="3395133" cy="1429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166FA-5189-424F-94B9-8D76362FBF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278" b="83045"/>
          <a:stretch/>
        </p:blipFill>
        <p:spPr>
          <a:xfrm>
            <a:off x="838200" y="4127060"/>
            <a:ext cx="7890933" cy="1162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D9954A-1A4C-4D8C-9139-763AE6A0BB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278" b="83045"/>
          <a:stretch/>
        </p:blipFill>
        <p:spPr>
          <a:xfrm>
            <a:off x="838199" y="5478728"/>
            <a:ext cx="7890933" cy="1162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E46F64-F003-4CF4-B8FA-21CA6580F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4131" y="1895677"/>
            <a:ext cx="3750071" cy="1895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54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0990-D4D0-4BE1-9755-584FE213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259"/>
            <a:ext cx="12192000" cy="894864"/>
          </a:xfrm>
        </p:spPr>
        <p:txBody>
          <a:bodyPr/>
          <a:lstStyle/>
          <a:p>
            <a:pPr algn="ctr"/>
            <a:r>
              <a:rPr lang="en-US" b="1" dirty="0"/>
              <a:t>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6DC55-BD49-4963-86CE-B01CBE523D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913" b="78985"/>
          <a:stretch/>
        </p:blipFill>
        <p:spPr>
          <a:xfrm>
            <a:off x="420511" y="1412323"/>
            <a:ext cx="10265488" cy="186434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B9FB74-7242-498D-A785-68CDF383FC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0511" y="3429000"/>
            <a:ext cx="6784298" cy="2212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1C5DE1-3E55-4B5E-879B-36F94D246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867" y="3351639"/>
            <a:ext cx="3379258" cy="338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9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7F3A-B36C-4927-B95E-90F9EF2C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Else, Loop, Switch, Dynamic (Style &amp; Class)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8C4FD6-1A64-43D6-BA95-8A033DAC16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4F27D0-079A-467B-93CF-7D591198D9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72FF5A-CD2F-4084-AC38-745877F6AD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581" b="6158"/>
          <a:stretch/>
        </p:blipFill>
        <p:spPr>
          <a:xfrm>
            <a:off x="4820356" y="1718293"/>
            <a:ext cx="1966604" cy="48466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207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6186C4-BEC3-4A7C-8265-88D7D53DC2C2}"/>
              </a:ext>
            </a:extLst>
          </p:cNvPr>
          <p:cNvSpPr txBox="1"/>
          <p:nvPr/>
        </p:nvSpPr>
        <p:spPr>
          <a:xfrm>
            <a:off x="417688" y="612844"/>
            <a:ext cx="815057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"margin-right:20px;"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"fun1()"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Funciton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- 01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(click)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"fun2('test-msg')"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Funciton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- 02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"let product of products"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 product }}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"let 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studnet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students"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 studnet.name }} = {{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studnet.age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loding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loading true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 else 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loggedOut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login true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ng-template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#loggedOut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login false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ng-template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ng-container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loding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  then showDiv1; else showDiv2"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ng-container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ng-template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#showDiv1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 1 Area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ng-template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ng-template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#showDiv2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Div 2 Area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ng-template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ng-container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ngSwitch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ngSwitchCase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myNumberValue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=== 1"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ngSwitchCase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myNumberValue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=== 2"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ngSwitchDefault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Third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ng-container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"let person of people"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ngStyle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"{'color':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person.country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)}"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{{ person.name }} ({{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person.country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}})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"let person of people"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ngStyle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"{'color':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person.country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, 'font-size.px':30}"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{{ person.name }} ({{ 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person.country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}})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ngStyle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myColor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()}"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serverStatus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ngStyle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myColorValue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serverStatus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myClassValue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}}"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serverStatus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myClassValue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8D345-CBFC-469F-852A-8ECED68CFD8F}"/>
              </a:ext>
            </a:extLst>
          </p:cNvPr>
          <p:cNvSpPr txBox="1"/>
          <p:nvPr/>
        </p:nvSpPr>
        <p:spPr>
          <a:xfrm>
            <a:off x="8985957" y="788175"/>
            <a:ext cx="2596443" cy="555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'app-root'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'./app.component.html'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'./app.component.css'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AppComponent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'CodeHafeez_Example-01'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fun1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"Simple Function"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fun2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 </a:t>
            </a:r>
            <a:r>
              <a:rPr lang="en-US" sz="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 name is : 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"Abdul"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"Usman"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endParaRPr 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];</a:t>
            </a:r>
          </a:p>
          <a:p>
            <a:b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loding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myNumberValue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 </a:t>
            </a:r>
            <a:r>
              <a:rPr lang="en-US" sz="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'UK'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'USA'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'HK'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 = [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"Douglas  Pace"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'UK'</a:t>
            </a:r>
            <a:endParaRPr 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"Mcleod  Mueller"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'USA'</a:t>
            </a:r>
            <a:endParaRPr 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  Meyers"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lang="en-US" sz="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'HK'</a:t>
            </a:r>
            <a:endParaRPr 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];  </a:t>
            </a:r>
          </a:p>
          <a:p>
            <a:b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myColorValue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myClassValue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myClassValue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serverStatus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'Offline'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myColor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  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serverStatus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'Online'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   </a:t>
            </a:r>
          </a:p>
          <a:p>
            <a: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6705C0-3F4E-4C05-A95F-5A1B1488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IF, Else, Loop, Switch, Dynamic (Style &amp; Class) </a:t>
            </a:r>
          </a:p>
        </p:txBody>
      </p:sp>
    </p:spTree>
    <p:extLst>
      <p:ext uri="{BB962C8B-B14F-4D97-AF65-F5344CB8AC3E}">
        <p14:creationId xmlns:p14="http://schemas.microsoft.com/office/powerpoint/2010/main" val="2173594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B4F0-9493-44CB-ADB7-B6192476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NgForm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81EBA7-1D7D-4E82-BDB1-AF09B01F61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9270" b="38166"/>
          <a:stretch/>
        </p:blipFill>
        <p:spPr>
          <a:xfrm>
            <a:off x="838200" y="1951763"/>
            <a:ext cx="4826308" cy="276417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79679B-10CF-41A9-8110-84E45897B8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47658" b="54521"/>
          <a:stretch/>
        </p:blipFill>
        <p:spPr>
          <a:xfrm>
            <a:off x="5810955" y="1951763"/>
            <a:ext cx="5655604" cy="27641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28BCD-B5CD-456D-89E5-85AB3D812427}"/>
              </a:ext>
            </a:extLst>
          </p:cNvPr>
          <p:cNvSpPr txBox="1"/>
          <p:nvPr/>
        </p:nvSpPr>
        <p:spPr>
          <a:xfrm>
            <a:off x="296333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Fira Mono"/>
              </a:rPr>
              <a:t>npm</a:t>
            </a:r>
            <a:r>
              <a:rPr lang="en-US" b="0" i="0" dirty="0">
                <a:effectLst/>
                <a:latin typeface="Fira Mono"/>
              </a:rPr>
              <a:t> </a:t>
            </a:r>
            <a:r>
              <a:rPr lang="en-US" b="0" i="0" dirty="0" err="1">
                <a:effectLst/>
                <a:latin typeface="Fira Mono"/>
              </a:rPr>
              <a:t>i</a:t>
            </a:r>
            <a:r>
              <a:rPr lang="en-US" b="0" i="0" dirty="0">
                <a:effectLst/>
                <a:latin typeface="Fira Mono"/>
              </a:rPr>
              <a:t> @angular/forms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5F893A-0145-4E84-B012-13B864F7A1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555" b="76790"/>
          <a:stretch/>
        </p:blipFill>
        <p:spPr>
          <a:xfrm>
            <a:off x="3260558" y="4864869"/>
            <a:ext cx="8206001" cy="18022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14F1FC-9FF8-4109-A474-EE163D7C9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888" y="294266"/>
            <a:ext cx="2650671" cy="152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7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ADBB-C1DD-412A-93BD-0555C22D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Header – Footer – Main File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4D5914-A103-4459-91E5-83FD75E7AA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763632"/>
            <a:ext cx="2695575" cy="219075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5AA1AE1-4C6F-48AC-BBDB-6DCD3EA61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-136" r="52381" b="83869"/>
          <a:stretch/>
        </p:blipFill>
        <p:spPr>
          <a:xfrm>
            <a:off x="4992511" y="5347956"/>
            <a:ext cx="6898356" cy="13255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6BF5E-DACD-4F7A-8848-EB608DC4D5A0}"/>
              </a:ext>
            </a:extLst>
          </p:cNvPr>
          <p:cNvSpPr txBox="1"/>
          <p:nvPr/>
        </p:nvSpPr>
        <p:spPr>
          <a:xfrm>
            <a:off x="76200" y="61697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ng g c header</a:t>
            </a:r>
          </a:p>
          <a:p>
            <a:r>
              <a:rPr lang="en-US" dirty="0"/>
              <a:t>ng g c footer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736EB-1312-43E0-881A-E95A31E584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500" b="77119"/>
          <a:stretch/>
        </p:blipFill>
        <p:spPr>
          <a:xfrm>
            <a:off x="838200" y="1979150"/>
            <a:ext cx="4572000" cy="15691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42F872-49B8-47FF-BF88-7AC04D07C2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375" b="86824"/>
          <a:stretch/>
        </p:blipFill>
        <p:spPr>
          <a:xfrm>
            <a:off x="4015929" y="4138996"/>
            <a:ext cx="7874938" cy="11529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D9393C-CBBD-4887-9157-C06F1E01D1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778" b="28066"/>
          <a:stretch/>
        </p:blipFill>
        <p:spPr>
          <a:xfrm>
            <a:off x="8218311" y="1486001"/>
            <a:ext cx="3672556" cy="25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5408-2E3B-40BD-A5F1-AEDA0332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272"/>
          </a:xfrm>
        </p:spPr>
        <p:txBody>
          <a:bodyPr/>
          <a:lstStyle/>
          <a:p>
            <a:pPr algn="ctr"/>
            <a:r>
              <a:rPr lang="en-US" dirty="0"/>
              <a:t>Bootstrap &amp; Material Design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7ED016C-C13E-431B-8E10-4189FFA97F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14372" y="3588727"/>
            <a:ext cx="2619375" cy="2257425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D0F32D0-2FCE-4247-9EC2-BF4DD7F5DC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35315" b="11868"/>
          <a:stretch/>
        </p:blipFill>
        <p:spPr>
          <a:xfrm>
            <a:off x="257390" y="1472669"/>
            <a:ext cx="4589005" cy="35170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01634A-B14E-4F11-AC72-7429E02B1039}"/>
              </a:ext>
            </a:extLst>
          </p:cNvPr>
          <p:cNvSpPr txBox="1"/>
          <p:nvPr/>
        </p:nvSpPr>
        <p:spPr>
          <a:xfrm>
            <a:off x="76200" y="56986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ng add @ng-bootstrap/ng-bootstrap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F5B493-1B79-4C54-88EB-202FC1D000D7}"/>
              </a:ext>
            </a:extLst>
          </p:cNvPr>
          <p:cNvSpPr txBox="1"/>
          <p:nvPr/>
        </p:nvSpPr>
        <p:spPr>
          <a:xfrm>
            <a:off x="4988118" y="5975650"/>
            <a:ext cx="6669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https://ng-bootstrap.github.io/#/components/buttons/examples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C5D52-4261-4D0B-8ABC-A0134DB37371}"/>
              </a:ext>
            </a:extLst>
          </p:cNvPr>
          <p:cNvSpPr txBox="1"/>
          <p:nvPr/>
        </p:nvSpPr>
        <p:spPr>
          <a:xfrm>
            <a:off x="76200" y="60145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ng add @angular/material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DA530-FD8C-4D35-9FD8-74884E2EC2A6}"/>
              </a:ext>
            </a:extLst>
          </p:cNvPr>
          <p:cNvSpPr txBox="1"/>
          <p:nvPr/>
        </p:nvSpPr>
        <p:spPr>
          <a:xfrm>
            <a:off x="4988118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https://material.angular.io/components/categories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CB88F6-CDA2-41AB-BEF6-90FCF8EAE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35093" b="67083"/>
          <a:stretch/>
        </p:blipFill>
        <p:spPr>
          <a:xfrm>
            <a:off x="4988118" y="1472669"/>
            <a:ext cx="6858010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6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4A69-E803-4B71-BD60-EE46C444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 data parent to child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CE7F41-BE43-4669-ABD2-BEFFD714DB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4521" b="51334"/>
          <a:stretch/>
        </p:blipFill>
        <p:spPr>
          <a:xfrm>
            <a:off x="318911" y="1945658"/>
            <a:ext cx="3669419" cy="220865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F5074ED-0680-4F6F-A881-A81AB32C7E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-1359" r="52887" b="81545"/>
          <a:stretch/>
        </p:blipFill>
        <p:spPr>
          <a:xfrm>
            <a:off x="5591873" y="1690688"/>
            <a:ext cx="6255155" cy="147972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81CC11-D23C-4A37-B979-CE3B87D41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11" y="4409282"/>
            <a:ext cx="269557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397BD5-00FF-4A3C-A98F-F9199B55EC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667" b="84362"/>
          <a:stretch/>
        </p:blipFill>
        <p:spPr>
          <a:xfrm>
            <a:off x="5591873" y="3324578"/>
            <a:ext cx="6255288" cy="1138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8CE760-C455-4999-8A8D-0EA091C637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6389" b="52263"/>
          <a:stretch/>
        </p:blipFill>
        <p:spPr>
          <a:xfrm>
            <a:off x="7763933" y="4617156"/>
            <a:ext cx="4109156" cy="205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1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765F-074B-451B-8FE5-0A5EC54C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Function call from child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7ABA3A-31BF-439F-A45D-EDD0239F94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7963" b="44363"/>
          <a:stretch/>
        </p:blipFill>
        <p:spPr>
          <a:xfrm>
            <a:off x="188589" y="2318103"/>
            <a:ext cx="4848078" cy="244572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7E86E2-357D-4154-A863-3A5D61DF0E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43519" b="44366"/>
          <a:stretch/>
        </p:blipFill>
        <p:spPr>
          <a:xfrm>
            <a:off x="5167488" y="2318103"/>
            <a:ext cx="4414161" cy="244572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7FA8BD-DA64-4006-9C8B-22E5DBB1F8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667" b="80671"/>
          <a:stretch/>
        </p:blipFill>
        <p:spPr>
          <a:xfrm>
            <a:off x="188588" y="4944533"/>
            <a:ext cx="9388027" cy="17497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3389AB-11D4-45A5-BDE7-E0DA21831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6615" y="305388"/>
            <a:ext cx="2375883" cy="183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53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C3F1-1420-4169-9024-CD57C1A2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21" y="188510"/>
            <a:ext cx="10515600" cy="1325563"/>
          </a:xfrm>
        </p:spPr>
        <p:txBody>
          <a:bodyPr/>
          <a:lstStyle/>
          <a:p>
            <a:r>
              <a:rPr lang="en-US" dirty="0"/>
              <a:t>Routing = Mean (Nav)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C7544-5914-40F9-9168-88B64B3C678F}"/>
              </a:ext>
            </a:extLst>
          </p:cNvPr>
          <p:cNvSpPr txBox="1"/>
          <p:nvPr/>
        </p:nvSpPr>
        <p:spPr>
          <a:xfrm>
            <a:off x="428977" y="5949244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 g c user</a:t>
            </a:r>
          </a:p>
          <a:p>
            <a:r>
              <a:rPr lang="en-US" dirty="0"/>
              <a:t>ng g c admin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23FC27-C9B1-4363-869B-D9DA46819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613" y="365125"/>
            <a:ext cx="4276366" cy="32823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8D418B-9186-4411-81A0-FFE6C0711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22" b="36296"/>
          <a:stretch/>
        </p:blipFill>
        <p:spPr>
          <a:xfrm>
            <a:off x="336021" y="1514073"/>
            <a:ext cx="5952032" cy="32823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6C523BF-DEBA-45CD-8122-F68CDED484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889" b="62798"/>
          <a:stretch/>
        </p:blipFill>
        <p:spPr>
          <a:xfrm>
            <a:off x="4617155" y="4097186"/>
            <a:ext cx="7450667" cy="25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4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B060-084D-4581-875C-04646F58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949"/>
            <a:ext cx="12192000" cy="995915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/>
              <a:t>Angular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E8D6-E81A-40CD-AFFC-952D1B32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by Google</a:t>
            </a:r>
          </a:p>
          <a:p>
            <a:r>
              <a:rPr lang="en-US" dirty="0"/>
              <a:t>Single Page Application</a:t>
            </a:r>
          </a:p>
          <a:p>
            <a:r>
              <a:rPr lang="en-US" dirty="0"/>
              <a:t>It is based on MVC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73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18B7-178F-4BA6-BDE2-E026F717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Angular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1FFE-C804-4752-9169-2FB8A52AD3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Pipe Example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{{ name | uppercase }}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{{ name | lowercase }}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03EA23-1F6E-4D07-A618-2746987128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199" y="3429000"/>
            <a:ext cx="3102251" cy="28829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B281CE-5561-4F03-97F3-AB83C2D43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000" b="63457"/>
          <a:stretch/>
        </p:blipFill>
        <p:spPr>
          <a:xfrm>
            <a:off x="5169972" y="3586368"/>
            <a:ext cx="6638544" cy="30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39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9CE0-6D15-4BA6-ADAA-5AC1AD86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 Mono"/>
              </a:rPr>
              <a:t>Directive – Add Dynamic Style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4BAB57A-E2CA-4534-B8AD-91D295E784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-911" r="45153" b="76897"/>
          <a:stretch/>
        </p:blipFill>
        <p:spPr>
          <a:xfrm>
            <a:off x="583458" y="1792575"/>
            <a:ext cx="6692402" cy="16481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A4B5E2-D6B1-4207-8C35-0EAC5F0176E5}"/>
              </a:ext>
            </a:extLst>
          </p:cNvPr>
          <p:cNvSpPr txBox="1"/>
          <p:nvPr/>
        </p:nvSpPr>
        <p:spPr>
          <a:xfrm>
            <a:off x="191911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ng generate directive </a:t>
            </a:r>
            <a:r>
              <a:rPr lang="en-US" b="0" i="0" dirty="0" err="1">
                <a:effectLst/>
                <a:latin typeface="Roboto Mono"/>
              </a:rPr>
              <a:t>myDirective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762F93-F42F-4995-A767-65DB14E9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895" y="1842453"/>
            <a:ext cx="3091459" cy="2747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EEDB8F-0035-47F2-B2DE-3AED15B9094C}"/>
              </a:ext>
            </a:extLst>
          </p:cNvPr>
          <p:cNvSpPr txBox="1"/>
          <p:nvPr/>
        </p:nvSpPr>
        <p:spPr>
          <a:xfrm>
            <a:off x="519289" y="3830214"/>
            <a:ext cx="6016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effectLst/>
                <a:latin typeface="Consolas" panose="020B0609020204030204" pitchFamily="49" charset="0"/>
              </a:rPr>
              <a:t>Directive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Exampel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effectLst/>
                <a:latin typeface="Consolas" panose="020B0609020204030204" pitchFamily="49" charset="0"/>
              </a:rPr>
              <a:t>ng generate directive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myDirective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appMyDirective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effectLst/>
                <a:latin typeface="Consolas" panose="020B0609020204030204" pitchFamily="49" charset="0"/>
              </a:rPr>
              <a:t>Highlight me1!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appMyDirective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effectLst/>
                <a:latin typeface="Consolas" panose="020B0609020204030204" pitchFamily="49" charset="0"/>
              </a:rPr>
              <a:t>Highlight me2!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96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5236-7BA7-4C69-8F98-E66E501A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178673"/>
          </a:xfrm>
        </p:spPr>
        <p:txBody>
          <a:bodyPr/>
          <a:lstStyle/>
          <a:p>
            <a:pPr algn="ctr"/>
            <a:r>
              <a:rPr lang="en-US" dirty="0"/>
              <a:t>Service – Like Class define multi functions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FE08E4-DF19-432C-B1ED-EE89DCF658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58442" b="47849"/>
          <a:stretch/>
        </p:blipFill>
        <p:spPr>
          <a:xfrm>
            <a:off x="420510" y="1724422"/>
            <a:ext cx="3672637" cy="259247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CDA88F1-5668-4D90-98B3-5023EEE650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45479" b="41651"/>
          <a:stretch/>
        </p:blipFill>
        <p:spPr>
          <a:xfrm>
            <a:off x="4275666" y="1724422"/>
            <a:ext cx="4306498" cy="2592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26F346-8AC5-4D32-827C-9F1AD2C83DA6}"/>
              </a:ext>
            </a:extLst>
          </p:cNvPr>
          <p:cNvSpPr txBox="1"/>
          <p:nvPr/>
        </p:nvSpPr>
        <p:spPr>
          <a:xfrm>
            <a:off x="180622" y="64080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ng generate service </a:t>
            </a:r>
            <a:r>
              <a:rPr lang="en-US" b="0" i="0" dirty="0" err="1">
                <a:effectLst/>
                <a:latin typeface="Roboto Mono"/>
              </a:rPr>
              <a:t>myService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2683D-0E9A-4CF1-B0D9-231B40097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777" y="4956175"/>
            <a:ext cx="3019425" cy="1638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787D4E-3FFB-4837-BED1-CEEAFA999F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3981" b="83868"/>
          <a:stretch/>
        </p:blipFill>
        <p:spPr>
          <a:xfrm>
            <a:off x="420510" y="4482043"/>
            <a:ext cx="818332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25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9E39-4213-4167-8E5D-962994BC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Service – </a:t>
            </a:r>
            <a:r>
              <a:rPr lang="en-US" dirty="0" err="1"/>
              <a:t>Api</a:t>
            </a:r>
            <a:r>
              <a:rPr lang="en-US" dirty="0"/>
              <a:t> Call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D2F54B-FC6F-427A-A97A-52C8E30285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2632" b="32120"/>
          <a:stretch/>
        </p:blipFill>
        <p:spPr>
          <a:xfrm>
            <a:off x="180622" y="1690689"/>
            <a:ext cx="3777920" cy="214126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9171A4-5E6C-4BD7-B909-1055BA94E6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44211" b="39156"/>
          <a:stretch/>
        </p:blipFill>
        <p:spPr>
          <a:xfrm>
            <a:off x="4156837" y="1690688"/>
            <a:ext cx="3499333" cy="21467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9CB552-DC3D-4CBF-82B2-BBDAE42D6343}"/>
              </a:ext>
            </a:extLst>
          </p:cNvPr>
          <p:cNvSpPr txBox="1"/>
          <p:nvPr/>
        </p:nvSpPr>
        <p:spPr>
          <a:xfrm>
            <a:off x="180622" y="5471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https://jsonplaceholder.typicode.com/todos/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898EF-545B-4605-9753-C32DC71F2BD6}"/>
              </a:ext>
            </a:extLst>
          </p:cNvPr>
          <p:cNvSpPr txBox="1"/>
          <p:nvPr/>
        </p:nvSpPr>
        <p:spPr>
          <a:xfrm>
            <a:off x="180622" y="1804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ng generate service </a:t>
            </a:r>
            <a:r>
              <a:rPr lang="en-US" b="0" i="0" dirty="0" err="1">
                <a:effectLst/>
                <a:latin typeface="Roboto Mono"/>
              </a:rPr>
              <a:t>myService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3F1B03-3ADE-4E78-85D0-59858DF9B0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 b="36877"/>
          <a:stretch/>
        </p:blipFill>
        <p:spPr>
          <a:xfrm>
            <a:off x="220650" y="3930503"/>
            <a:ext cx="4105869" cy="27470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AC1826-CFA4-428B-BCF0-6EAB029941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823" b="55781"/>
          <a:stretch/>
        </p:blipFill>
        <p:spPr>
          <a:xfrm>
            <a:off x="4420563" y="3933303"/>
            <a:ext cx="5425633" cy="27442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927155-3A92-49CB-B75F-BF6E29790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9480" y="1573772"/>
            <a:ext cx="2110655" cy="21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61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4007-929A-40BF-886F-6609E758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Lazy Loading Routing – Avoid to load all pages. (Making Fast App)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37D431-B766-4C5C-A391-BD88872406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45806" b="40102"/>
          <a:stretch/>
        </p:blipFill>
        <p:spPr>
          <a:xfrm>
            <a:off x="355600" y="1529192"/>
            <a:ext cx="3843650" cy="23896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E76BE4-1FA0-433F-9F37-2233C9B696D0}"/>
              </a:ext>
            </a:extLst>
          </p:cNvPr>
          <p:cNvSpPr txBox="1"/>
          <p:nvPr/>
        </p:nvSpPr>
        <p:spPr>
          <a:xfrm>
            <a:off x="155221" y="4550522"/>
            <a:ext cx="24897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ng g m admin --routing</a:t>
            </a:r>
          </a:p>
          <a:p>
            <a:r>
              <a:rPr lang="en-US" dirty="0"/>
              <a:t>ng g c admin/login</a:t>
            </a:r>
          </a:p>
          <a:p>
            <a:r>
              <a:rPr lang="en-US" dirty="0"/>
              <a:t>ng g c admin/list</a:t>
            </a:r>
          </a:p>
          <a:p>
            <a:endParaRPr lang="en-US" dirty="0"/>
          </a:p>
          <a:p>
            <a:r>
              <a:rPr lang="en-US" dirty="0"/>
              <a:t>ng g m user --routing</a:t>
            </a:r>
          </a:p>
          <a:p>
            <a:r>
              <a:rPr lang="en-US" dirty="0"/>
              <a:t>ng g c user/login</a:t>
            </a:r>
          </a:p>
          <a:p>
            <a:r>
              <a:rPr lang="en-US" dirty="0"/>
              <a:t>ng g c user/list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A6F280-2F76-4645-9C92-DB151CC19A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74" b="38271"/>
          <a:stretch/>
        </p:blipFill>
        <p:spPr>
          <a:xfrm>
            <a:off x="4412818" y="1529192"/>
            <a:ext cx="3676807" cy="2389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99745D-CCDC-4B31-8EB6-FEB62C41EA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727" b="62798"/>
          <a:stretch/>
        </p:blipFill>
        <p:spPr>
          <a:xfrm>
            <a:off x="2859424" y="4239094"/>
            <a:ext cx="5340077" cy="21794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4485B9-4CCC-4951-AF45-6507C67664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7222" b="39259"/>
          <a:stretch/>
        </p:blipFill>
        <p:spPr>
          <a:xfrm>
            <a:off x="8355079" y="4239094"/>
            <a:ext cx="3366595" cy="21794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D72D0C-350A-43F7-9A0A-5BA794714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9463" y="1529192"/>
            <a:ext cx="2322211" cy="24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3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B07C-B32F-4CBE-9F51-435AE905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Lazy Loading Components – Avoid to load all component. (Making Fast App)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BEFFE-66BB-4665-988B-F5F793646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684" y="1537405"/>
            <a:ext cx="2352675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7F380C-A4A0-40EE-9023-EE1E7B493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59" b="80671"/>
          <a:stretch/>
        </p:blipFill>
        <p:spPr>
          <a:xfrm>
            <a:off x="417689" y="1537405"/>
            <a:ext cx="8015111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795148-548A-4F29-9659-499EC6880D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963" b="30864"/>
          <a:stretch/>
        </p:blipFill>
        <p:spPr>
          <a:xfrm>
            <a:off x="417689" y="3009663"/>
            <a:ext cx="6140614" cy="356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4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B060-084D-4581-875C-04646F58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949"/>
            <a:ext cx="12192000" cy="995915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/>
              <a:t>Angular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E8D6-E81A-40CD-AFFC-952D1B32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Node JS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-g @angular/cli</a:t>
            </a:r>
          </a:p>
          <a:p>
            <a:r>
              <a:rPr lang="en-US" dirty="0"/>
              <a:t>ng new my-app</a:t>
            </a:r>
          </a:p>
          <a:p>
            <a:r>
              <a:rPr lang="en-US" dirty="0"/>
              <a:t>cd my-app</a:t>
            </a:r>
          </a:p>
          <a:p>
            <a:r>
              <a:rPr lang="en-US" dirty="0"/>
              <a:t>ng serve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ng g c </a:t>
            </a:r>
            <a:r>
              <a:rPr lang="en-US" dirty="0" err="1"/>
              <a:t>userList</a:t>
            </a:r>
            <a:r>
              <a:rPr lang="en-US" dirty="0"/>
              <a:t> // create page</a:t>
            </a:r>
          </a:p>
          <a:p>
            <a:r>
              <a:rPr lang="en-US" dirty="0"/>
              <a:t>ng g m users // create module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B1B09-4E04-4166-ABE9-16E252F4B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232" y="3429000"/>
            <a:ext cx="6256424" cy="319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7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14AA5A-0513-451D-8162-F9923296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my-app\</a:t>
            </a:r>
            <a:r>
              <a:rPr lang="en-US" dirty="0" err="1"/>
              <a:t>src</a:t>
            </a:r>
            <a:r>
              <a:rPr lang="en-US" dirty="0"/>
              <a:t>\app\ app.component.html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E571EF-2ECD-45A9-91B8-10DE312D0B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43969"/>
            <a:ext cx="5181600" cy="29146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D03CF7-EE4B-41BC-BF13-A97F8D0EA8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43969"/>
            <a:ext cx="5181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1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8EA0-5480-48B4-8C9D-784736BE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my-app\</a:t>
            </a:r>
            <a:r>
              <a:rPr lang="en-US" dirty="0" err="1"/>
              <a:t>src</a:t>
            </a:r>
            <a:r>
              <a:rPr lang="en-US" dirty="0"/>
              <a:t>\app\ app.component.html</a:t>
            </a:r>
            <a:br>
              <a:rPr lang="en-US" dirty="0"/>
            </a:br>
            <a:r>
              <a:rPr lang="en-US" dirty="0"/>
              <a:t>my-app\</a:t>
            </a:r>
            <a:r>
              <a:rPr lang="en-US" dirty="0" err="1"/>
              <a:t>src</a:t>
            </a:r>
            <a:r>
              <a:rPr lang="en-US" dirty="0"/>
              <a:t>\app\ app.component.js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55B870-290C-4112-B9A3-92AA447E58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43969"/>
            <a:ext cx="5181600" cy="29146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41FC4A-683F-429A-91B8-0FE82209C8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43969"/>
            <a:ext cx="5181600" cy="2914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AA699A-A275-4ACF-8561-11A616ADE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089" y="4583456"/>
            <a:ext cx="3993621" cy="2069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77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B508-B32C-49B4-B6E5-221E3179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Page Like Header /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50340B-D893-4F32-8C98-08693A5EBEDB}"/>
              </a:ext>
            </a:extLst>
          </p:cNvPr>
          <p:cNvSpPr/>
          <p:nvPr/>
        </p:nvSpPr>
        <p:spPr>
          <a:xfrm>
            <a:off x="838200" y="1690688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ng g c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userList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549DA67-FE43-4588-87B0-B3C0D75E34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43969"/>
            <a:ext cx="5181600" cy="291465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5252B83-523D-4A22-B353-13D3839CB0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43969"/>
            <a:ext cx="5181600" cy="2914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72759D-87D1-4700-BE70-403A025D8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444" y="4162015"/>
            <a:ext cx="4137555" cy="2330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817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CEAE-FAE5-457C-AC25-15D54DD8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1178"/>
            <a:ext cx="10515600" cy="3815644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Module within Component</a:t>
            </a:r>
          </a:p>
        </p:txBody>
      </p:sp>
    </p:spTree>
    <p:extLst>
      <p:ext uri="{BB962C8B-B14F-4D97-AF65-F5344CB8AC3E}">
        <p14:creationId xmlns:p14="http://schemas.microsoft.com/office/powerpoint/2010/main" val="193975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512C9D2-2658-40F9-9870-59294DD5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=&gt; Collection of components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54AF0B-D5F2-4C7F-993F-1E718C8D7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3" y="1690688"/>
            <a:ext cx="7735712" cy="4351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28C5B5-5611-449C-88DE-56534B065B86}"/>
              </a:ext>
            </a:extLst>
          </p:cNvPr>
          <p:cNvSpPr txBox="1"/>
          <p:nvPr/>
        </p:nvSpPr>
        <p:spPr>
          <a:xfrm>
            <a:off x="441629" y="6246637"/>
            <a:ext cx="357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CMD create module =&gt; ng g m users</a:t>
            </a:r>
          </a:p>
        </p:txBody>
      </p:sp>
    </p:spTree>
    <p:extLst>
      <p:ext uri="{BB962C8B-B14F-4D97-AF65-F5344CB8AC3E}">
        <p14:creationId xmlns:p14="http://schemas.microsoft.com/office/powerpoint/2010/main" val="371036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E9C7-3F8D-4A7E-B656-2ECA9319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Create Module and component within module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E2D3ED-B288-4BCF-BE30-7422CE136A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86560"/>
            <a:ext cx="5181600" cy="262946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88643-8417-42DF-AB78-3C7892AD2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ng g m users</a:t>
            </a:r>
          </a:p>
          <a:p>
            <a:r>
              <a:rPr lang="en-US" dirty="0"/>
              <a:t>ng g c users/login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6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1087</Words>
  <Application>Microsoft Office PowerPoint</Application>
  <PresentationFormat>Widescreen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Fira Mono</vt:lpstr>
      <vt:lpstr>Roboto Mono</vt:lpstr>
      <vt:lpstr>Times New Roman</vt:lpstr>
      <vt:lpstr>Office Theme</vt:lpstr>
      <vt:lpstr>Angular 11 - Notes</vt:lpstr>
      <vt:lpstr>Angular Basic</vt:lpstr>
      <vt:lpstr>Angular Install</vt:lpstr>
      <vt:lpstr>my-app\src\app\ app.component.html</vt:lpstr>
      <vt:lpstr>my-app\src\app\ app.component.html my-app\src\app\ app.component.js</vt:lpstr>
      <vt:lpstr>Create New Page Like Header / Footer</vt:lpstr>
      <vt:lpstr>Module within Component</vt:lpstr>
      <vt:lpstr>Module =&gt; Collection of components</vt:lpstr>
      <vt:lpstr>Create Module and component within module</vt:lpstr>
      <vt:lpstr>Module within Component</vt:lpstr>
      <vt:lpstr>Function</vt:lpstr>
      <vt:lpstr>IF, Else, Loop, Switch, Dynamic (Style &amp; Class) </vt:lpstr>
      <vt:lpstr>IF, Else, Loop, Switch, Dynamic (Style &amp; Class) </vt:lpstr>
      <vt:lpstr>NgForm</vt:lpstr>
      <vt:lpstr>Header – Footer – Main File</vt:lpstr>
      <vt:lpstr>Bootstrap &amp; Material Design</vt:lpstr>
      <vt:lpstr>Pass data parent to child</vt:lpstr>
      <vt:lpstr>Parent Function call from child</vt:lpstr>
      <vt:lpstr>Routing = Mean (Nav)</vt:lpstr>
      <vt:lpstr>Angular Pipe</vt:lpstr>
      <vt:lpstr>Directive – Add Dynamic Style</vt:lpstr>
      <vt:lpstr>Service – Like Class define multi functions</vt:lpstr>
      <vt:lpstr>Service – Api Call</vt:lpstr>
      <vt:lpstr>Lazy Loading Routing – Avoid to load all pages. (Making Fast App)</vt:lpstr>
      <vt:lpstr>Lazy Loading Components – Avoid to load all component. (Making Fast App)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Notes</dc:title>
  <dc:creator>Abdul Hafeez</dc:creator>
  <cp:lastModifiedBy>Abdul Hafeez Sarwar</cp:lastModifiedBy>
  <cp:revision>161</cp:revision>
  <dcterms:created xsi:type="dcterms:W3CDTF">2021-04-17T22:01:40Z</dcterms:created>
  <dcterms:modified xsi:type="dcterms:W3CDTF">2022-08-09T06:37:39Z</dcterms:modified>
</cp:coreProperties>
</file>