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9" r:id="rId4"/>
    <p:sldId id="258" r:id="rId5"/>
    <p:sldId id="264" r:id="rId6"/>
    <p:sldId id="265" r:id="rId7"/>
    <p:sldId id="267" r:id="rId8"/>
    <p:sldId id="266" r:id="rId9"/>
    <p:sldId id="269" r:id="rId10"/>
    <p:sldId id="270" r:id="rId11"/>
    <p:sldId id="271" r:id="rId12"/>
    <p:sldId id="272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Codeigniter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25365"/>
            <a:ext cx="9144000" cy="432435"/>
          </a:xfrm>
        </p:spPr>
        <p:txBody>
          <a:bodyPr>
            <a:normAutofit fontScale="975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www.codehafeez.com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/>
          <p:nvPr/>
        </p:nvGraphicFramePr>
        <p:xfrm>
          <a:off x="5440680" y="3402330"/>
          <a:ext cx="657733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48600" imgH="4183380" progId="Paint.Picture">
                  <p:embed/>
                </p:oleObj>
              </mc:Choice>
              <mc:Fallback>
                <p:oleObj r:id="rId2" imgW="7848600" imgH="418338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40680" y="3402330"/>
                        <a:ext cx="6577330" cy="328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752475" y="556478"/>
            <a:ext cx="6545190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800" b="1" dirty="0">
                <a:sym typeface="+mn-ea"/>
              </a:rPr>
              <a:t>Libraries (Folder -&gt; Class)</a:t>
            </a:r>
          </a:p>
        </p:txBody>
      </p:sp>
      <p:graphicFrame>
        <p:nvGraphicFramePr>
          <p:cNvPr id="10" name="Object 9"/>
          <p:cNvGraphicFramePr/>
          <p:nvPr/>
        </p:nvGraphicFramePr>
        <p:xfrm>
          <a:off x="5440680" y="2633345"/>
          <a:ext cx="5399405" cy="67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394960" imgH="670560" progId="Paint.Picture">
                  <p:embed/>
                </p:oleObj>
              </mc:Choice>
              <mc:Fallback>
                <p:oleObj r:id="rId4" imgW="5394960" imgH="67056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40680" y="2633345"/>
                        <a:ext cx="5399405" cy="67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8116570" y="141605"/>
            <a:ext cx="3901440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/>
              <a:t>&lt;?php</a:t>
            </a:r>
          </a:p>
          <a:p>
            <a:r>
              <a:rPr lang="en-US" sz="1200"/>
              <a:t>namespace App\Libraries;</a:t>
            </a:r>
          </a:p>
          <a:p>
            <a:r>
              <a:rPr lang="en-US" sz="1200"/>
              <a:t>class HafeezTask {</a:t>
            </a:r>
          </a:p>
          <a:p>
            <a:endParaRPr lang="en-US" sz="1200"/>
          </a:p>
          <a:p>
            <a:r>
              <a:rPr lang="en-US" sz="1200"/>
              <a:t>    function reverse_string($string){</a:t>
            </a:r>
          </a:p>
          <a:p>
            <a:r>
              <a:rPr lang="en-US" sz="1200"/>
              <a:t>        return strrev($string);</a:t>
            </a:r>
          </a:p>
          <a:p>
            <a:r>
              <a:rPr lang="en-US" sz="1200"/>
              <a:t>    }</a:t>
            </a:r>
          </a:p>
          <a:p>
            <a:endParaRPr lang="en-US" sz="1200"/>
          </a:p>
          <a:p>
            <a:r>
              <a:rPr lang="en-US" sz="1200"/>
              <a:t>    function getData($id){</a:t>
            </a:r>
          </a:p>
          <a:p>
            <a:r>
              <a:rPr lang="en-US" sz="1200"/>
              <a:t>        $model = new \App\Models\Task_model;    </a:t>
            </a:r>
          </a:p>
          <a:p>
            <a:r>
              <a:rPr lang="en-US" sz="1200"/>
              <a:t>        return $data['task'] = $model-&gt;where('id', $id)-&gt;first();</a:t>
            </a:r>
          </a:p>
          <a:p>
            <a:r>
              <a:rPr lang="en-US" sz="1200"/>
              <a:t>    }    </a:t>
            </a:r>
          </a:p>
          <a:p>
            <a:r>
              <a:rPr lang="en-US" sz="1200"/>
              <a:t>}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752475" y="3955415"/>
            <a:ext cx="383603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/>
              <a:t>&lt;?php</a:t>
            </a:r>
          </a:p>
          <a:p>
            <a:r>
              <a:rPr lang="en-US" sz="1200"/>
              <a:t>namespace App\Controllers;</a:t>
            </a:r>
          </a:p>
          <a:p>
            <a:r>
              <a:rPr lang="en-US" sz="1200"/>
              <a:t>class Home extends BaseController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public function index(){</a:t>
            </a:r>
          </a:p>
          <a:p>
            <a:r>
              <a:rPr lang="en-US" sz="1200"/>
              <a:t>        $hafeezTask = new \App\Libraries\HafeezTask;    </a:t>
            </a:r>
          </a:p>
          <a:p>
            <a:r>
              <a:rPr lang="en-US" sz="1200"/>
              <a:t>        $d1 = $hafeezTask-&gt;reverse_string("Hello World");</a:t>
            </a:r>
          </a:p>
          <a:p>
            <a:r>
              <a:rPr lang="en-US" sz="1200"/>
              <a:t>        echo $d1;</a:t>
            </a:r>
          </a:p>
          <a:p>
            <a:r>
              <a:rPr lang="en-US" sz="1200"/>
              <a:t>        echo "&lt;hr/&gt;";</a:t>
            </a:r>
          </a:p>
          <a:p>
            <a:r>
              <a:rPr lang="en-US" sz="1200"/>
              <a:t>        $d2 = $hafeezTask-&gt;getData(8);</a:t>
            </a:r>
          </a:p>
          <a:p>
            <a:r>
              <a:rPr lang="en-US" sz="1200"/>
              <a:t>        print_r($d2);</a:t>
            </a:r>
          </a:p>
          <a:p>
            <a:r>
              <a:rPr lang="en-US" sz="1200"/>
              <a:t>    }</a:t>
            </a:r>
          </a:p>
          <a:p>
            <a:r>
              <a:rPr lang="en-US" sz="120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/>
          <p:nvPr/>
        </p:nvGraphicFramePr>
        <p:xfrm>
          <a:off x="154305" y="141605"/>
          <a:ext cx="6158865" cy="307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48600" imgH="4183380" progId="Paint.Picture">
                  <p:embed/>
                </p:oleObj>
              </mc:Choice>
              <mc:Fallback>
                <p:oleObj r:id="rId2" imgW="7848600" imgH="418338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305" y="141605"/>
                        <a:ext cx="6158865" cy="3075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8029575" y="224155"/>
            <a:ext cx="3901440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/>
              <a:t>&lt;?php</a:t>
            </a:r>
          </a:p>
          <a:p>
            <a:r>
              <a:rPr lang="en-US" sz="1200"/>
              <a:t>namespace App\Libraries;</a:t>
            </a:r>
          </a:p>
          <a:p>
            <a:r>
              <a:rPr lang="en-US" sz="1200"/>
              <a:t>class HafeezTask {</a:t>
            </a:r>
          </a:p>
          <a:p>
            <a:endParaRPr lang="en-US" sz="1200"/>
          </a:p>
          <a:p>
            <a:r>
              <a:rPr lang="en-US" sz="1200"/>
              <a:t>    function reverse_string($string){</a:t>
            </a:r>
          </a:p>
          <a:p>
            <a:r>
              <a:rPr lang="en-US" sz="1200"/>
              <a:t>        return strrev($string);</a:t>
            </a:r>
          </a:p>
          <a:p>
            <a:r>
              <a:rPr lang="en-US" sz="1200"/>
              <a:t>    }</a:t>
            </a:r>
          </a:p>
          <a:p>
            <a:endParaRPr lang="en-US" sz="1200"/>
          </a:p>
          <a:p>
            <a:r>
              <a:rPr lang="en-US" sz="1200"/>
              <a:t>    function getData($id){</a:t>
            </a:r>
          </a:p>
          <a:p>
            <a:r>
              <a:rPr lang="en-US" sz="1200"/>
              <a:t>        $model = new \App\Models\Task_model;    </a:t>
            </a:r>
          </a:p>
          <a:p>
            <a:r>
              <a:rPr lang="en-US" sz="1200"/>
              <a:t>        return $data['task'] = $model-&gt;where('id', $id)-&gt;first();</a:t>
            </a:r>
          </a:p>
          <a:p>
            <a:r>
              <a:rPr lang="en-US" sz="1200"/>
              <a:t>    }    </a:t>
            </a:r>
          </a:p>
          <a:p>
            <a:r>
              <a:rPr lang="en-US" sz="1200"/>
              <a:t>}</a:t>
            </a:r>
          </a:p>
        </p:txBody>
      </p:sp>
      <p:graphicFrame>
        <p:nvGraphicFramePr>
          <p:cNvPr id="4" name="Object 3"/>
          <p:cNvGraphicFramePr/>
          <p:nvPr/>
        </p:nvGraphicFramePr>
        <p:xfrm>
          <a:off x="6431915" y="3629025"/>
          <a:ext cx="5499100" cy="298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795260" imgH="4335780" progId="Paint.Picture">
                  <p:embed/>
                </p:oleObj>
              </mc:Choice>
              <mc:Fallback>
                <p:oleObj r:id="rId4" imgW="7795260" imgH="433578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31915" y="3629025"/>
                        <a:ext cx="5499100" cy="298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6481763" y="2836387"/>
          <a:ext cx="5399405" cy="67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394960" imgH="670560" progId="Paint.Picture">
                  <p:embed/>
                </p:oleObj>
              </mc:Choice>
              <mc:Fallback>
                <p:oleObj r:id="rId6" imgW="5394960" imgH="67056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1763" y="2836387"/>
                        <a:ext cx="5399405" cy="67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154305" y="3388360"/>
            <a:ext cx="383603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/>
              <a:t>&lt;?php</a:t>
            </a:r>
          </a:p>
          <a:p>
            <a:r>
              <a:rPr lang="en-US" sz="1200"/>
              <a:t>namespace App\Controllers;</a:t>
            </a:r>
          </a:p>
          <a:p>
            <a:r>
              <a:rPr lang="en-US" sz="1200"/>
              <a:t>class Home extends BaseController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public function index(){</a:t>
            </a:r>
          </a:p>
          <a:p>
            <a:r>
              <a:rPr lang="en-US" sz="1200"/>
              <a:t>        $obj = service('HafeezClassFun');</a:t>
            </a:r>
          </a:p>
          <a:p>
            <a:r>
              <a:rPr lang="en-US" sz="1200"/>
              <a:t>        $d1 = $</a:t>
            </a:r>
            <a:r>
              <a:rPr lang="en-US" sz="1200">
                <a:sym typeface="+mn-ea"/>
              </a:rPr>
              <a:t>obj</a:t>
            </a:r>
            <a:r>
              <a:rPr lang="en-US" sz="1200"/>
              <a:t>-&gt;reverse_string("Hello World");</a:t>
            </a:r>
          </a:p>
          <a:p>
            <a:r>
              <a:rPr lang="en-US" sz="1200"/>
              <a:t>        echo $d1;</a:t>
            </a:r>
          </a:p>
          <a:p>
            <a:r>
              <a:rPr lang="en-US" sz="1200"/>
              <a:t>        echo "&lt;hr/&gt;";</a:t>
            </a:r>
          </a:p>
          <a:p>
            <a:r>
              <a:rPr lang="en-US" sz="1200"/>
              <a:t>        $d2 = $</a:t>
            </a:r>
            <a:r>
              <a:rPr lang="en-US" sz="1200">
                <a:sym typeface="+mn-ea"/>
              </a:rPr>
              <a:t>obj</a:t>
            </a:r>
            <a:r>
              <a:rPr lang="en-US" sz="1200"/>
              <a:t>-&gt;getData(8);</a:t>
            </a:r>
          </a:p>
          <a:p>
            <a:r>
              <a:rPr lang="en-US" sz="1200"/>
              <a:t>        print_r($d2);</a:t>
            </a:r>
          </a:p>
          <a:p>
            <a:r>
              <a:rPr lang="en-US" sz="1200"/>
              <a:t>    }</a:t>
            </a:r>
          </a:p>
          <a:p>
            <a:r>
              <a:rPr lang="en-US" sz="1200"/>
              <a:t>}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810385" y="5170170"/>
            <a:ext cx="439229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>
                <a:sym typeface="+mn-ea"/>
              </a:rPr>
              <a:t>Service Class Libraries 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38125" y="216535"/>
            <a:ext cx="372491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/>
              <a:t>    public function save() {</a:t>
            </a:r>
          </a:p>
          <a:p>
            <a:r>
              <a:rPr lang="en-US" sz="1000"/>
              <a:t>        $input = $this-&gt;validate([</a:t>
            </a:r>
          </a:p>
          <a:p>
            <a:r>
              <a:rPr lang="en-US" sz="1000"/>
              <a:t>            'task_title' =&gt; [</a:t>
            </a:r>
          </a:p>
          <a:p>
            <a:r>
              <a:rPr lang="en-US" sz="1000"/>
              <a:t>                'rules'  =&gt; 'required',</a:t>
            </a:r>
          </a:p>
          <a:p>
            <a:r>
              <a:rPr lang="en-US" sz="1000"/>
              <a:t>                'errors' =&gt; [</a:t>
            </a:r>
          </a:p>
          <a:p>
            <a:r>
              <a:rPr lang="en-US" sz="1000"/>
              <a:t>                    'required' =&gt; 'Please enter task title.',</a:t>
            </a:r>
          </a:p>
          <a:p>
            <a:r>
              <a:rPr lang="en-US" sz="1000"/>
              <a:t>                ],</a:t>
            </a:r>
          </a:p>
          <a:p>
            <a:r>
              <a:rPr lang="en-US" sz="1000"/>
              <a:t>            ],    </a:t>
            </a:r>
          </a:p>
          <a:p>
            <a:r>
              <a:rPr lang="en-US" sz="1000"/>
              <a:t>            'task_description' =&gt; [</a:t>
            </a:r>
          </a:p>
          <a:p>
            <a:r>
              <a:rPr lang="en-US" sz="1000"/>
              <a:t>                'rules'  =&gt; 'required',</a:t>
            </a:r>
          </a:p>
          <a:p>
            <a:r>
              <a:rPr lang="en-US" sz="1000"/>
              <a:t>                'errors' =&gt; [</a:t>
            </a:r>
          </a:p>
          <a:p>
            <a:r>
              <a:rPr lang="en-US" sz="1000"/>
              <a:t>                    'required' =&gt; 'Please enter task description.',</a:t>
            </a:r>
          </a:p>
          <a:p>
            <a:r>
              <a:rPr lang="en-US" sz="1000"/>
              <a:t>                ],</a:t>
            </a:r>
          </a:p>
          <a:p>
            <a:r>
              <a:rPr lang="en-US" sz="1000"/>
              <a:t>            ],    </a:t>
            </a:r>
          </a:p>
          <a:p>
            <a:r>
              <a:rPr lang="en-US" sz="1000"/>
              <a:t>        ]);</a:t>
            </a:r>
          </a:p>
          <a:p>
            <a:endParaRPr lang="en-US" sz="1000"/>
          </a:p>
          <a:p>
            <a:r>
              <a:rPr lang="en-US" sz="1000"/>
              <a:t>        if (!$input) {</a:t>
            </a:r>
          </a:p>
          <a:p>
            <a:r>
              <a:rPr lang="en-US" sz="1000"/>
              <a:t>            return view('add', [</a:t>
            </a:r>
          </a:p>
          <a:p>
            <a:r>
              <a:rPr lang="en-US" sz="1000"/>
              <a:t>                'validation' =&gt; $this-&gt;validator</a:t>
            </a:r>
          </a:p>
          <a:p>
            <a:r>
              <a:rPr lang="en-US" sz="1000"/>
              <a:t>            ]);</a:t>
            </a:r>
          </a:p>
          <a:p>
            <a:r>
              <a:rPr lang="en-US" sz="1000"/>
              <a:t>        } else {</a:t>
            </a:r>
          </a:p>
          <a:p>
            <a:r>
              <a:rPr lang="en-US" sz="1000"/>
              <a:t>            $model = new Task_model();</a:t>
            </a:r>
          </a:p>
          <a:p>
            <a:r>
              <a:rPr lang="en-US" sz="1000"/>
              <a:t>            $data = array(</a:t>
            </a:r>
          </a:p>
          <a:p>
            <a:r>
              <a:rPr lang="en-US" sz="1000"/>
              <a:t>                'title' =&gt; $this-&gt;request-&gt;getPost('task_title'),</a:t>
            </a:r>
          </a:p>
          <a:p>
            <a:r>
              <a:rPr lang="en-US" sz="1000"/>
              <a:t>                'description' =&gt; $this-&gt;request-&gt;getPost('task_description'),</a:t>
            </a:r>
          </a:p>
          <a:p>
            <a:r>
              <a:rPr lang="en-US" sz="1000"/>
              <a:t>            );</a:t>
            </a:r>
          </a:p>
          <a:p>
            <a:r>
              <a:rPr lang="en-US" sz="1000"/>
              <a:t>            $model-&gt;insert($data);</a:t>
            </a:r>
          </a:p>
          <a:p>
            <a:r>
              <a:rPr lang="en-US" sz="1000"/>
              <a:t>            $session = session(); </a:t>
            </a:r>
          </a:p>
          <a:p>
            <a:r>
              <a:rPr lang="en-US" sz="1000"/>
              <a:t>            $session-&gt;setFlashdata('msg', 'Successfully Added'); </a:t>
            </a:r>
          </a:p>
          <a:p>
            <a:r>
              <a:rPr lang="en-US" sz="1000"/>
              <a:t>            return redirect()-&gt;to('/Home');</a:t>
            </a:r>
          </a:p>
          <a:p>
            <a:r>
              <a:rPr lang="en-US" sz="1000"/>
              <a:t>        }</a:t>
            </a:r>
          </a:p>
          <a:p>
            <a:r>
              <a:rPr lang="en-US" sz="1000"/>
              <a:t>    }   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61950" y="5651500"/>
            <a:ext cx="637921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800" b="1">
                <a:sym typeface="+mn-ea"/>
              </a:rPr>
              <a:t>From Validation - Simple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422515" y="216535"/>
            <a:ext cx="4627245" cy="363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/>
              <a:t>&lt;link rel="stylesheet" href="https://stackpath.bootstrapcdn.com/bootstrap/4.5.0/css/bootstrap.min.css"&gt;</a:t>
            </a:r>
          </a:p>
          <a:p>
            <a:endParaRPr lang="en-US" sz="1000"/>
          </a:p>
          <a:p>
            <a:r>
              <a:rPr lang="en-US" sz="1000"/>
              <a:t>&lt;h1&gt;Add New Task&lt;/h1&gt;</a:t>
            </a:r>
          </a:p>
          <a:p>
            <a:r>
              <a:rPr lang="en-US" sz="1000"/>
              <a:t>&lt;?php $validation = \Config\Services::validation(); ?&gt;</a:t>
            </a:r>
          </a:p>
          <a:p>
            <a:r>
              <a:rPr lang="en-US" sz="1000"/>
              <a:t>&lt;?php if($validation-&gt;getError('task_title')) {?&gt;</a:t>
            </a:r>
          </a:p>
          <a:p>
            <a:r>
              <a:rPr lang="en-US" sz="1000"/>
              <a:t>    &lt;div class='alert alert-danger mt-2'&gt;</a:t>
            </a:r>
          </a:p>
          <a:p>
            <a:r>
              <a:rPr lang="en-US" sz="1000"/>
              <a:t>        &lt;?= $error = $validation-&gt;getError('task_title'); ?&gt;</a:t>
            </a:r>
          </a:p>
          <a:p>
            <a:r>
              <a:rPr lang="en-US" sz="1000"/>
              <a:t>    &lt;/div&gt;</a:t>
            </a:r>
          </a:p>
          <a:p>
            <a:r>
              <a:rPr lang="en-US" sz="1000"/>
              <a:t>&lt;?php }?&gt;</a:t>
            </a:r>
          </a:p>
          <a:p>
            <a:r>
              <a:rPr lang="en-US" sz="1000"/>
              <a:t>&lt;?php if($validation-&gt;getError('task_description')) {?&gt;</a:t>
            </a:r>
          </a:p>
          <a:p>
            <a:r>
              <a:rPr lang="en-US" sz="1000"/>
              <a:t>    &lt;div class='alert alert-danger mt-2'&gt;</a:t>
            </a:r>
          </a:p>
          <a:p>
            <a:r>
              <a:rPr lang="en-US" sz="1000"/>
              <a:t>        &lt;?= $error = $validation-&gt;getError('task_description'); ?&gt;</a:t>
            </a:r>
          </a:p>
          <a:p>
            <a:r>
              <a:rPr lang="en-US" sz="1000"/>
              <a:t>    &lt;/div&gt;</a:t>
            </a:r>
          </a:p>
          <a:p>
            <a:r>
              <a:rPr lang="en-US" sz="1000"/>
              <a:t>&lt;?php }?&gt;</a:t>
            </a:r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r>
              <a:rPr lang="en-US" sz="1000"/>
              <a:t>&lt;form action="&lt;?=base_url('Home/save')?&gt;" method="post"&gt;</a:t>
            </a:r>
          </a:p>
          <a:p>
            <a:r>
              <a:rPr lang="en-US" sz="1000"/>
              <a:t>&lt;input type="text" name="task_title" placeholder="Title"&gt;</a:t>
            </a:r>
          </a:p>
          <a:p>
            <a:r>
              <a:rPr lang="en-US" sz="1000"/>
              <a:t>&lt;input type="text" name="task_description" placeholder="Description"&gt;</a:t>
            </a:r>
          </a:p>
          <a:p>
            <a:r>
              <a:rPr lang="en-US" sz="1000"/>
              <a:t>&lt;button type="submit"&gt;Save&lt;/button&gt;</a:t>
            </a:r>
          </a:p>
          <a:p>
            <a:r>
              <a:rPr lang="en-US" sz="1000"/>
              <a:t>&lt;/form&gt;</a:t>
            </a:r>
          </a:p>
        </p:txBody>
      </p:sp>
      <p:graphicFrame>
        <p:nvGraphicFramePr>
          <p:cNvPr id="4" name="Object 3"/>
          <p:cNvGraphicFramePr/>
          <p:nvPr/>
        </p:nvGraphicFramePr>
        <p:xfrm>
          <a:off x="3359785" y="216535"/>
          <a:ext cx="3950335" cy="315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41080" imgH="7604760" progId="Paint.Picture">
                  <p:embed/>
                </p:oleObj>
              </mc:Choice>
              <mc:Fallback>
                <p:oleObj r:id="rId2" imgW="8641080" imgH="760476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785" y="216535"/>
                        <a:ext cx="3950335" cy="3150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7593330" y="4067810"/>
          <a:ext cx="428625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82440" imgH="2560320" progId="Paint.Picture">
                  <p:embed/>
                </p:oleObj>
              </mc:Choice>
              <mc:Fallback>
                <p:oleObj r:id="rId4" imgW="4282440" imgH="256032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93330" y="4067810"/>
                        <a:ext cx="4286250" cy="256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3" y="322617"/>
            <a:ext cx="2569599" cy="3123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42" y="322617"/>
            <a:ext cx="6845999" cy="6338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808" y="4466898"/>
            <a:ext cx="3676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HMVC</a:t>
            </a:r>
          </a:p>
        </p:txBody>
      </p:sp>
    </p:spTree>
    <p:extLst>
      <p:ext uri="{BB962C8B-B14F-4D97-AF65-F5344CB8AC3E}">
        <p14:creationId xmlns:p14="http://schemas.microsoft.com/office/powerpoint/2010/main" val="223668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/>
          <p:nvPr>
            <p:extLst>
              <p:ext uri="{D42A27DB-BD31-4B8C-83A1-F6EECF244321}">
                <p14:modId xmlns:p14="http://schemas.microsoft.com/office/powerpoint/2010/main" val="4054033255"/>
              </p:ext>
            </p:extLst>
          </p:nvPr>
        </p:nvGraphicFramePr>
        <p:xfrm>
          <a:off x="9161144" y="1231339"/>
          <a:ext cx="2913380" cy="92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10840" imgH="922020" progId="Paint.Picture">
                  <p:embed/>
                </p:oleObj>
              </mc:Choice>
              <mc:Fallback>
                <p:oleObj r:id="rId2" imgW="2910840" imgH="92202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61144" y="1231339"/>
                        <a:ext cx="2913380" cy="922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>
            <p:extLst>
              <p:ext uri="{D42A27DB-BD31-4B8C-83A1-F6EECF244321}">
                <p14:modId xmlns:p14="http://schemas.microsoft.com/office/powerpoint/2010/main" val="4047817319"/>
              </p:ext>
            </p:extLst>
          </p:nvPr>
        </p:nvGraphicFramePr>
        <p:xfrm>
          <a:off x="5801710" y="2225932"/>
          <a:ext cx="6272815" cy="450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595360" imgH="6492240" progId="Paint.Picture">
                  <p:embed/>
                </p:oleObj>
              </mc:Choice>
              <mc:Fallback>
                <p:oleObj r:id="rId4" imgW="8595360" imgH="649224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1710" y="2225932"/>
                        <a:ext cx="6272815" cy="4505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97766" y="136637"/>
            <a:ext cx="3676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HMVC - Version 4</a:t>
            </a:r>
          </a:p>
          <a:p>
            <a:pPr algn="ctr"/>
            <a:r>
              <a:rPr lang="en-US" sz="3200" b="1" dirty="0"/>
              <a:t>Modules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144780" y="130175"/>
            <a:ext cx="5116830" cy="660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/>
              <a:t>// ***************************** Land/Config/Routes.php ***************************** //</a:t>
            </a:r>
          </a:p>
          <a:p>
            <a:r>
              <a:rPr lang="en-US" sz="900"/>
              <a:t>&lt;?php</a:t>
            </a:r>
          </a:p>
          <a:p>
            <a:r>
              <a:rPr lang="en-US" sz="900"/>
              <a:t>if(!isset($routes)) { </a:t>
            </a:r>
          </a:p>
          <a:p>
            <a:r>
              <a:rPr lang="en-US" sz="900"/>
              <a:t>    $routes = \Config\Services::routes(true);</a:t>
            </a:r>
          </a:p>
          <a:p>
            <a:r>
              <a:rPr lang="en-US" sz="900"/>
              <a:t>}</a:t>
            </a:r>
          </a:p>
          <a:p>
            <a:endParaRPr lang="en-US" sz="900"/>
          </a:p>
          <a:p>
            <a:r>
              <a:rPr lang="en-US" sz="900"/>
              <a:t>$routes-&gt;group('land', ['namespace' =&gt; 'App\Modules\Land\Controllers'], function($subroutes){</a:t>
            </a:r>
          </a:p>
          <a:p>
            <a:r>
              <a:rPr lang="en-US" sz="900"/>
              <a:t>	$subroutes-&gt;add('about', 'About::index');</a:t>
            </a:r>
          </a:p>
          <a:p>
            <a:r>
              <a:rPr lang="en-US" sz="900"/>
              <a:t>	$subroutes-&gt;add('home', 'Home::index');</a:t>
            </a:r>
          </a:p>
          <a:p>
            <a:r>
              <a:rPr lang="en-US" sz="900"/>
              <a:t>});</a:t>
            </a:r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endParaRPr lang="en-US" sz="900"/>
          </a:p>
          <a:p>
            <a:r>
              <a:rPr lang="en-US" sz="900"/>
              <a:t>// ***************************** Land/Controllers/BaseController.php ***************************** //</a:t>
            </a:r>
          </a:p>
          <a:p>
            <a:r>
              <a:rPr lang="en-US" sz="900"/>
              <a:t>&lt;?php</a:t>
            </a:r>
          </a:p>
          <a:p>
            <a:r>
              <a:rPr lang="en-US" sz="900"/>
              <a:t>namespace App\Modules\Land\Controllers;</a:t>
            </a:r>
          </a:p>
          <a:p>
            <a:r>
              <a:rPr lang="en-US" sz="900"/>
              <a:t>use CodeIgniter\Controller;</a:t>
            </a:r>
          </a:p>
          <a:p>
            <a:r>
              <a:rPr lang="en-US" sz="900"/>
              <a:t>class BaseController extends Controller {</a:t>
            </a:r>
          </a:p>
          <a:p>
            <a:endParaRPr lang="en-US" sz="900"/>
          </a:p>
          <a:p>
            <a:r>
              <a:rPr lang="en-US" sz="900"/>
              <a:t>	protected $helpers = [];</a:t>
            </a:r>
          </a:p>
          <a:p>
            <a:r>
              <a:rPr lang="en-US" sz="900"/>
              <a:t>	public function initController(\CodeIgniter\HTTP\RequestInterface $request, \CodeIgniter\HTTP\ResponseInterface $response, \Psr\Log\LoggerInterface $logger)</a:t>
            </a:r>
          </a:p>
          <a:p>
            <a:r>
              <a:rPr lang="en-US" sz="900"/>
              <a:t>	{</a:t>
            </a:r>
          </a:p>
          <a:p>
            <a:endParaRPr lang="en-US" sz="900"/>
          </a:p>
          <a:p>
            <a:r>
              <a:rPr lang="en-US" sz="900"/>
              <a:t>		parent::initController($request, $response, $logger);</a:t>
            </a:r>
          </a:p>
          <a:p>
            <a:r>
              <a:rPr lang="en-US" sz="900"/>
              <a:t>	}</a:t>
            </a:r>
          </a:p>
          <a:p>
            <a:r>
              <a:rPr lang="en-US" sz="900"/>
              <a:t>}</a:t>
            </a:r>
          </a:p>
          <a:p>
            <a:endParaRPr lang="en-US" sz="900"/>
          </a:p>
          <a:p>
            <a:endParaRPr lang="en-US" sz="900"/>
          </a:p>
          <a:p>
            <a:r>
              <a:rPr lang="en-US" sz="900"/>
              <a:t>// ***************************** Land/Controllers/About.php ***************************** //</a:t>
            </a:r>
          </a:p>
          <a:p>
            <a:r>
              <a:rPr lang="en-US" sz="900"/>
              <a:t>&lt;?php namespace App\Modules\Land\Controllers;</a:t>
            </a:r>
          </a:p>
          <a:p>
            <a:r>
              <a:rPr lang="en-US" sz="900"/>
              <a:t>class About extends BaseController {</a:t>
            </a:r>
          </a:p>
          <a:p>
            <a:r>
              <a:rPr lang="en-US" sz="900"/>
              <a:t>	public function index() {</a:t>
            </a:r>
          </a:p>
          <a:p>
            <a:r>
              <a:rPr lang="en-US" sz="900"/>
              <a:t>		echo "About Page";</a:t>
            </a:r>
          </a:p>
          <a:p>
            <a:r>
              <a:rPr lang="en-US" sz="900"/>
              <a:t>	}</a:t>
            </a:r>
          </a:p>
          <a:p>
            <a:r>
              <a:rPr lang="en-US" sz="900"/>
              <a:t>}</a:t>
            </a:r>
          </a:p>
          <a:p>
            <a:endParaRPr lang="en-US" sz="900"/>
          </a:p>
          <a:p>
            <a:endParaRPr lang="en-US" sz="900"/>
          </a:p>
          <a:p>
            <a:r>
              <a:rPr lang="en-US" sz="900"/>
              <a:t>// ***************************** Land/Controllers/Home.php ***************************** //</a:t>
            </a:r>
          </a:p>
          <a:p>
            <a:r>
              <a:rPr lang="en-US" sz="900"/>
              <a:t>&lt;?php namespace App\Modules\Land\Controllers;</a:t>
            </a:r>
          </a:p>
          <a:p>
            <a:r>
              <a:rPr lang="en-US" sz="900"/>
              <a:t>class Home extends BaseController {</a:t>
            </a:r>
          </a:p>
          <a:p>
            <a:r>
              <a:rPr lang="en-US" sz="900"/>
              <a:t>	public function index() {</a:t>
            </a:r>
          </a:p>
          <a:p>
            <a:r>
              <a:rPr lang="en-US" sz="900"/>
              <a:t>		echo "Home Page";</a:t>
            </a:r>
          </a:p>
          <a:p>
            <a:r>
              <a:rPr lang="en-US" sz="900"/>
              <a:t>	}</a:t>
            </a:r>
          </a:p>
          <a:p>
            <a:r>
              <a:rPr lang="en-US" sz="900"/>
              <a:t>}</a:t>
            </a:r>
          </a:p>
        </p:txBody>
      </p:sp>
      <p:graphicFrame>
        <p:nvGraphicFramePr>
          <p:cNvPr id="14" name="Object 13"/>
          <p:cNvGraphicFramePr/>
          <p:nvPr>
            <p:extLst>
              <p:ext uri="{D42A27DB-BD31-4B8C-83A1-F6EECF244321}">
                <p14:modId xmlns:p14="http://schemas.microsoft.com/office/powerpoint/2010/main" val="3736612185"/>
              </p:ext>
            </p:extLst>
          </p:nvPr>
        </p:nvGraphicFramePr>
        <p:xfrm>
          <a:off x="5801710" y="240104"/>
          <a:ext cx="2486025" cy="191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84120" imgH="1912620" progId="Paint.Picture">
                  <p:embed/>
                </p:oleObj>
              </mc:Choice>
              <mc:Fallback>
                <p:oleObj r:id="rId6" imgW="2484120" imgH="1912620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01710" y="240104"/>
                        <a:ext cx="2486025" cy="191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Install </a:t>
            </a:r>
            <a:r>
              <a:rPr lang="en-US" b="1">
                <a:sym typeface="+mn-ea"/>
              </a:rPr>
              <a:t>Codeigniter4 Project Using CMD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composer create-project codeigniter4/appstarter project-root</a:t>
            </a:r>
          </a:p>
          <a:p>
            <a:r>
              <a:rPr lang="en-US"/>
              <a:t>composer clearcache</a:t>
            </a:r>
          </a:p>
          <a:p>
            <a:r>
              <a:rPr lang="en-US"/>
              <a:t>composer update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sym typeface="+mn-ea"/>
              </a:rPr>
              <a:t>composer install</a:t>
            </a:r>
            <a:endParaRPr lang="en-US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sym typeface="+mn-ea"/>
              </a:rPr>
              <a:t>composer update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/>
              <a:t>// Run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php spark serve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4267200" y="3791585"/>
          <a:ext cx="5513705" cy="198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509260" imgH="1981200" progId="Paint.Picture">
                  <p:embed/>
                </p:oleObj>
              </mc:Choice>
              <mc:Fallback>
                <p:oleObj r:id="rId2" imgW="5509260" imgH="19812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67200" y="3791585"/>
                        <a:ext cx="5513705" cy="1982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/>
          <p:nvPr/>
        </p:nvGraphicFramePr>
        <p:xfrm>
          <a:off x="207645" y="166370"/>
          <a:ext cx="4105275" cy="279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452360" imgH="5715000" progId="Paint.Picture">
                  <p:embed/>
                </p:oleObj>
              </mc:Choice>
              <mc:Fallback>
                <p:oleObj r:id="rId2" imgW="7452360" imgH="57150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645" y="166370"/>
                        <a:ext cx="4105275" cy="2796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624445" y="4293870"/>
          <a:ext cx="4359275" cy="238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067800" imgH="5715000" progId="Paint.Picture">
                  <p:embed/>
                </p:oleObj>
              </mc:Choice>
              <mc:Fallback>
                <p:oleObj r:id="rId4" imgW="9067800" imgH="57150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4445" y="4293870"/>
                        <a:ext cx="4359275" cy="2383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7301865" y="330200"/>
            <a:ext cx="45993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Remove index.php</a:t>
            </a:r>
          </a:p>
          <a:p>
            <a:pPr algn="l"/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public folder files copy and past to main dir.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.env (</a:t>
            </a:r>
            <a:r>
              <a:rPr lang="en-US">
                <a:solidFill>
                  <a:srgbClr val="FF0000"/>
                </a:solidFill>
                <a:sym typeface="+mn-ea"/>
              </a:rPr>
              <a:t>update </a:t>
            </a:r>
            <a:r>
              <a:rPr lang="en-US">
                <a:solidFill>
                  <a:srgbClr val="FF0000"/>
                </a:solidFill>
              </a:rPr>
              <a:t>file)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index.php (</a:t>
            </a:r>
            <a:r>
              <a:rPr lang="en-US">
                <a:solidFill>
                  <a:srgbClr val="FF0000"/>
                </a:solidFill>
                <a:sym typeface="+mn-ea"/>
              </a:rPr>
              <a:t>update </a:t>
            </a:r>
            <a:r>
              <a:rPr lang="en-US">
                <a:solidFill>
                  <a:srgbClr val="FF0000"/>
                </a:solidFill>
              </a:rPr>
              <a:t>file)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App.php (update file)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composer install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composer update</a:t>
            </a:r>
          </a:p>
        </p:txBody>
      </p:sp>
      <p:graphicFrame>
        <p:nvGraphicFramePr>
          <p:cNvPr id="2" name="Object 1"/>
          <p:cNvGraphicFramePr/>
          <p:nvPr/>
        </p:nvGraphicFramePr>
        <p:xfrm>
          <a:off x="207645" y="4758055"/>
          <a:ext cx="4457065" cy="156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421880" imgH="3002280" progId="Paint.Picture">
                  <p:embed/>
                </p:oleObj>
              </mc:Choice>
              <mc:Fallback>
                <p:oleObj r:id="rId6" imgW="7421880" imgH="300228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645" y="4758055"/>
                        <a:ext cx="4457065" cy="156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225425" y="3068320"/>
          <a:ext cx="347535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570220" imgH="2956560" progId="Paint.Picture">
                  <p:embed/>
                </p:oleObj>
              </mc:Choice>
              <mc:Fallback>
                <p:oleObj r:id="rId8" imgW="5570220" imgH="295656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5425" y="3068320"/>
                        <a:ext cx="3475355" cy="158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/>
          <p:nvPr/>
        </p:nvGraphicFramePr>
        <p:xfrm>
          <a:off x="3899535" y="3087370"/>
          <a:ext cx="340233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494020" imgH="2758440" progId="Paint.Picture">
                  <p:embed/>
                </p:oleObj>
              </mc:Choice>
              <mc:Fallback>
                <p:oleObj r:id="rId10" imgW="5494020" imgH="275844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99535" y="3087370"/>
                        <a:ext cx="3402330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/>
          <p:nvPr/>
        </p:nvGraphicFramePr>
        <p:xfrm>
          <a:off x="175895" y="134620"/>
          <a:ext cx="318135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80760" imgH="4495800" progId="Paint.Picture">
                  <p:embed/>
                </p:oleObj>
              </mc:Choice>
              <mc:Fallback>
                <p:oleObj r:id="rId2" imgW="6080760" imgH="44958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895" y="134620"/>
                        <a:ext cx="318135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75895" y="2669540"/>
          <a:ext cx="4491355" cy="234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528560" imgH="4488180" progId="Paint.Picture">
                  <p:embed/>
                </p:oleObj>
              </mc:Choice>
              <mc:Fallback>
                <p:oleObj r:id="rId4" imgW="7528560" imgH="448818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895" y="2669540"/>
                        <a:ext cx="4491355" cy="234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3445510" y="140335"/>
          <a:ext cx="3736975" cy="239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733800" imgH="2392680" progId="Paint.Picture">
                  <p:embed/>
                </p:oleObj>
              </mc:Choice>
              <mc:Fallback>
                <p:oleObj r:id="rId6" imgW="3733800" imgH="239268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5510" y="140335"/>
                        <a:ext cx="3736975" cy="2394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175895" y="5151755"/>
            <a:ext cx="38315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Layout (View Design)</a:t>
            </a: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extend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section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endSection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622665" y="424815"/>
            <a:ext cx="3128645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/>
              <a:t>&lt;?= $this-&gt;extend('Layouts/default') ?&gt;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&lt;?= $this-&gt;section('page_title') ?&gt;</a:t>
            </a:r>
          </a:p>
          <a:p>
            <a:r>
              <a:rPr lang="en-US" sz="1400"/>
              <a:t>	Hafeez</a:t>
            </a:r>
          </a:p>
          <a:p>
            <a:r>
              <a:rPr lang="en-US" sz="1400"/>
              <a:t>&lt;?= $this-&gt;endSection() ?&gt;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&lt;?= $this-&gt;section('content') ?&gt;    </a:t>
            </a:r>
          </a:p>
          <a:p>
            <a:r>
              <a:rPr lang="en-US" sz="1400"/>
              <a:t>    &lt;h1&gt;section&lt;/h1&gt;</a:t>
            </a:r>
          </a:p>
          <a:p>
            <a:r>
              <a:rPr lang="en-US" sz="1400"/>
              <a:t>    &lt;h1&gt;Page Body =&gt; Hello World!&lt;/h1&gt;</a:t>
            </a:r>
          </a:p>
          <a:p>
            <a:r>
              <a:rPr lang="en-US" sz="1400"/>
              <a:t>    &lt;h1&gt;endSection&lt;/h1&gt;</a:t>
            </a:r>
          </a:p>
          <a:p>
            <a:r>
              <a:rPr lang="en-US" sz="1400"/>
              <a:t>&lt;?= $this-&gt;endSection() ?&gt;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514975" y="3413760"/>
            <a:ext cx="515937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/>
              <a:t>&lt;!doctype html&gt;</a:t>
            </a:r>
          </a:p>
          <a:p>
            <a:r>
              <a:rPr lang="en-US" sz="1600"/>
              <a:t>&lt;html&gt;</a:t>
            </a:r>
          </a:p>
          <a:p>
            <a:r>
              <a:rPr lang="en-US" sz="1600"/>
              <a:t>&lt;head&gt;</a:t>
            </a:r>
          </a:p>
          <a:p>
            <a:r>
              <a:rPr lang="en-US" sz="1600"/>
              <a:t>&lt;title&gt;&lt;?= $this-&gt;renderSection('page_title') ?&gt;&lt;/title&gt;</a:t>
            </a:r>
          </a:p>
          <a:p>
            <a:r>
              <a:rPr lang="en-US" sz="1600"/>
              <a:t>&lt;/head&gt;</a:t>
            </a:r>
          </a:p>
          <a:p>
            <a:r>
              <a:rPr lang="en-US" sz="1600"/>
              <a:t>&lt;body&gt;</a:t>
            </a:r>
          </a:p>
          <a:p>
            <a:endParaRPr lang="en-US" sz="1600"/>
          </a:p>
          <a:p>
            <a:r>
              <a:rPr lang="en-US" sz="1600"/>
              <a:t>    &lt;p&gt;Page Layout Default (renderSection)&lt;/p&gt;</a:t>
            </a:r>
          </a:p>
          <a:p>
            <a:r>
              <a:rPr lang="en-US" sz="1600"/>
              <a:t>    &lt;?= $this-&gt;renderSection('content') ?&gt;</a:t>
            </a:r>
          </a:p>
          <a:p>
            <a:endParaRPr lang="en-US" sz="1600"/>
          </a:p>
          <a:p>
            <a:r>
              <a:rPr lang="en-US" sz="1600"/>
              <a:t>&lt;/body&gt;</a:t>
            </a:r>
          </a:p>
          <a:p>
            <a:r>
              <a:rPr lang="en-US" sz="1600"/>
              <a:t>&lt;/html&gt;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Migration CMD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// Create</a:t>
            </a:r>
          </a:p>
          <a:p>
            <a:r>
              <a:rPr lang="en-US"/>
              <a:t>php spark migrate:create create_task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// Run</a:t>
            </a:r>
          </a:p>
          <a:p>
            <a:r>
              <a:rPr lang="en-US"/>
              <a:t>php spark serve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// Run Back (Undo)</a:t>
            </a:r>
          </a:p>
          <a:p>
            <a:r>
              <a:rPr lang="en-US"/>
              <a:t>php spark migrate:rollback</a:t>
            </a:r>
          </a:p>
        </p:txBody>
      </p:sp>
      <p:graphicFrame>
        <p:nvGraphicFramePr>
          <p:cNvPr id="4" name="Object 3"/>
          <p:cNvGraphicFramePr/>
          <p:nvPr/>
        </p:nvGraphicFramePr>
        <p:xfrm>
          <a:off x="5990590" y="3080385"/>
          <a:ext cx="5929630" cy="350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568440" imgH="4168140" progId="Paint.Picture">
                  <p:embed/>
                </p:oleObj>
              </mc:Choice>
              <mc:Fallback>
                <p:oleObj r:id="rId2" imgW="6568440" imgH="416814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90590" y="3080385"/>
                        <a:ext cx="5929630" cy="3500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9873615" y="477520"/>
            <a:ext cx="1593850" cy="1529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Page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" y="217170"/>
            <a:ext cx="4016375" cy="6492240"/>
          </a:xfrm>
        </p:spPr>
        <p:txBody>
          <a:bodyPr>
            <a:noAutofit/>
          </a:bodyPr>
          <a:lstStyle/>
          <a:p>
            <a:pPr marL="0" indent="0">
              <a:lnSpc>
                <a:spcPct val="40000"/>
              </a:lnSpc>
              <a:buNone/>
            </a:pP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// Create Table</a:t>
            </a:r>
          </a:p>
          <a:p>
            <a:pPr marL="0" indent="0">
              <a:lnSpc>
                <a:spcPct val="40000"/>
              </a:lnSpc>
              <a:buNone/>
            </a:pP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&lt;?php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namespace App\Database\Migrations;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use CodeIgniter\Database\Migration;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class CreateTask extends Migration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public function up()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$this-&gt;forge-&gt;addField([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    'id' =&gt; [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        'type'           =&gt; 'INT',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        'constraint'     =&gt; 5,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        'unsigned'       =&gt; true,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        'auto_increment' =&gt; true,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    ],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    'description' =&gt; [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        'type'       =&gt; 'VARCHAR',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        'constraint' =&gt; '100',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    ],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]);       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$this-&gt;forge-&gt;addKey('id');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$this-&gt;forge-&gt;createTable('task');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}</a:t>
            </a:r>
          </a:p>
          <a:p>
            <a:pPr marL="0" indent="0">
              <a:lnSpc>
                <a:spcPct val="40000"/>
              </a:lnSpc>
              <a:buNone/>
            </a:pP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public function down()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    $this-&gt;forge-&gt;dropTable('task');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    }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/>
              <a:t>}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32320" y="278765"/>
            <a:ext cx="4624070" cy="6299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40000"/>
              </a:lnSpc>
              <a:buNone/>
            </a:pP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// Update Table (Add Columns)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&lt;?php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namespace App\Database\Migrations;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use CodeIgniter\Database\Migration;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class AddColumnsTask extends Migration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{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public function up(){        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    $this-&gt;forge-&gt;addColumn('task', [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        'create_at' =&gt; [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            'type'           =&gt; 'DATETIME',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            'default'        =&gt; null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        ],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        'updated_at' =&gt; [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            'type'           =&gt; 'DATETIME',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            'default'        =&gt; null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        ],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    ]);        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}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public function down() {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    $this-&gt;forge-&gt;dropColumn('task', 'create_at');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    $this-&gt;forge-&gt;dropColumn('task', 'updated_at');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    }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r>
              <a:rPr lang="en-US" sz="1200">
                <a:sym typeface="+mn-ea"/>
              </a:rPr>
              <a:t>}</a:t>
            </a:r>
            <a:endParaRPr lang="en-US" sz="1200"/>
          </a:p>
          <a:p>
            <a:pPr marL="0" indent="0">
              <a:lnSpc>
                <a:spcPct val="40000"/>
              </a:lnSpc>
              <a:buNone/>
            </a:pPr>
            <a:endParaRPr lang="en-US" sz="1200"/>
          </a:p>
        </p:txBody>
      </p:sp>
      <p:graphicFrame>
        <p:nvGraphicFramePr>
          <p:cNvPr id="5" name="Object 4"/>
          <p:cNvGraphicFramePr/>
          <p:nvPr/>
        </p:nvGraphicFramePr>
        <p:xfrm>
          <a:off x="2719705" y="5800090"/>
          <a:ext cx="6549390" cy="97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65620" imgH="1120140" progId="Paint.Picture">
                  <p:embed/>
                </p:oleObj>
              </mc:Choice>
              <mc:Fallback>
                <p:oleObj r:id="rId2" imgW="6865620" imgH="112014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19705" y="5800090"/>
                        <a:ext cx="6549390" cy="97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10324465" y="217170"/>
            <a:ext cx="1593850" cy="1529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Page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19670" cy="1325880"/>
          </a:xfrm>
        </p:spPr>
        <p:txBody>
          <a:bodyPr>
            <a:noAutofit/>
          </a:bodyPr>
          <a:lstStyle/>
          <a:p>
            <a:pPr algn="ctr"/>
            <a:r>
              <a:rPr lang="en-US" b="1"/>
              <a:t>Run </a:t>
            </a:r>
            <a:r>
              <a:rPr lang="en-US" b="1">
                <a:sym typeface="+mn-ea"/>
              </a:rPr>
              <a:t>Migration Using Code  Controller</a:t>
            </a:r>
            <a:r>
              <a:rPr lang="en-US" b="1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&lt;?</a:t>
            </a:r>
            <a:r>
              <a:rPr lang="en-US" sz="1200" dirty="0" err="1"/>
              <a:t>php</a:t>
            </a:r>
            <a:endParaRPr lang="en-US" sz="12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namespace App\Controllers;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class Home extends </a:t>
            </a:r>
            <a:r>
              <a:rPr lang="en-US" sz="1200" dirty="0" err="1"/>
              <a:t>BaseController</a:t>
            </a:r>
            <a:r>
              <a:rPr lang="en-US" sz="1200" dirty="0"/>
              <a:t>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    public function index() {</a:t>
            </a:r>
          </a:p>
          <a:p>
            <a:pPr marL="0" indent="0">
              <a:lnSpc>
                <a:spcPct val="60000"/>
              </a:lnSpc>
              <a:buNone/>
            </a:pPr>
            <a:endParaRPr lang="en-US" sz="12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        $migration = \</a:t>
            </a:r>
            <a:r>
              <a:rPr lang="en-US" sz="1200" dirty="0" err="1"/>
              <a:t>Config</a:t>
            </a:r>
            <a:r>
              <a:rPr lang="en-US" sz="1200" dirty="0"/>
              <a:t>\Services::migrations();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        try{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            $migration-&gt;latest();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            echo "migration done";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        } catch(Exception $ex){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            echo "Error : ".$ex;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        }</a:t>
            </a:r>
          </a:p>
          <a:p>
            <a:pPr marL="0" indent="0">
              <a:lnSpc>
                <a:spcPct val="60000"/>
              </a:lnSpc>
              <a:buNone/>
            </a:pPr>
            <a:endParaRPr lang="en-US" sz="1200" dirty="0"/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        // return view('</a:t>
            </a:r>
            <a:r>
              <a:rPr lang="en-US" sz="1200" dirty="0" err="1"/>
              <a:t>welcome_message</a:t>
            </a:r>
            <a:r>
              <a:rPr lang="en-US" sz="1200" dirty="0"/>
              <a:t>');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   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/>
              <a:t>}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204325" y="182880"/>
            <a:ext cx="2729865" cy="6492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40000"/>
              </a:lnSpc>
              <a:buNone/>
            </a:pPr>
            <a:endParaRPr lang="en-US" sz="1200" dirty="0"/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// Create Table</a:t>
            </a:r>
          </a:p>
          <a:p>
            <a:pPr marL="0" indent="0">
              <a:lnSpc>
                <a:spcPct val="40000"/>
              </a:lnSpc>
              <a:buNone/>
            </a:pPr>
            <a:endParaRPr lang="en-US" sz="1200" dirty="0"/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&lt;?</a:t>
            </a:r>
            <a:r>
              <a:rPr lang="en-US" sz="1200" dirty="0" err="1"/>
              <a:t>php</a:t>
            </a:r>
            <a:endParaRPr lang="en-US" sz="1200" dirty="0"/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namespace App\Database\Migrations;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use </a:t>
            </a:r>
            <a:r>
              <a:rPr lang="en-US" sz="1200" dirty="0" err="1"/>
              <a:t>CodeIgniter</a:t>
            </a:r>
            <a:r>
              <a:rPr lang="en-US" sz="1200" dirty="0"/>
              <a:t>\Database\Migration;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class </a:t>
            </a:r>
            <a:r>
              <a:rPr lang="en-US" sz="1200" dirty="0" err="1"/>
              <a:t>CreateTask</a:t>
            </a:r>
            <a:r>
              <a:rPr lang="en-US" sz="1200" dirty="0"/>
              <a:t> extends Migration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public function up()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$this-&gt;forge-&gt;</a:t>
            </a:r>
            <a:r>
              <a:rPr lang="en-US" sz="1200" dirty="0" err="1"/>
              <a:t>addField</a:t>
            </a:r>
            <a:r>
              <a:rPr lang="en-US" sz="1200" dirty="0"/>
              <a:t>([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    'id' =&gt; [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        'type'           =&gt; 'INT',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        'constraint'     =&gt; 5,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        'unsigned'       =&gt; true,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        '</a:t>
            </a:r>
            <a:r>
              <a:rPr lang="en-US" sz="1200" dirty="0" err="1"/>
              <a:t>auto_increment</a:t>
            </a:r>
            <a:r>
              <a:rPr lang="en-US" sz="1200" dirty="0"/>
              <a:t>' =&gt; true,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    ],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    'description' =&gt; [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        'type'       =&gt; 'VARCHAR',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        'constraint' =&gt; '100',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    ],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]);        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$this-&gt;forge-&gt;</a:t>
            </a:r>
            <a:r>
              <a:rPr lang="en-US" sz="1200" dirty="0" err="1"/>
              <a:t>addKey</a:t>
            </a:r>
            <a:r>
              <a:rPr lang="en-US" sz="1200" dirty="0"/>
              <a:t>('id');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$this-&gt;forge-&gt;</a:t>
            </a:r>
            <a:r>
              <a:rPr lang="en-US" sz="1200" dirty="0" err="1"/>
              <a:t>createTable</a:t>
            </a:r>
            <a:r>
              <a:rPr lang="en-US" sz="1200" dirty="0"/>
              <a:t>('task');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}</a:t>
            </a:r>
          </a:p>
          <a:p>
            <a:pPr marL="0" indent="0">
              <a:lnSpc>
                <a:spcPct val="40000"/>
              </a:lnSpc>
              <a:buNone/>
            </a:pPr>
            <a:endParaRPr lang="en-US" sz="1200" dirty="0"/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public function down() {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    $this-&gt;forge-&gt;</a:t>
            </a:r>
            <a:r>
              <a:rPr lang="en-US" sz="1200" dirty="0" err="1"/>
              <a:t>dropTable</a:t>
            </a:r>
            <a:r>
              <a:rPr lang="en-US" sz="1200" dirty="0"/>
              <a:t>('task');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    }</a:t>
            </a:r>
          </a:p>
          <a:p>
            <a:pPr marL="0" indent="0">
              <a:lnSpc>
                <a:spcPct val="40000"/>
              </a:lnSpc>
              <a:buNone/>
            </a:pPr>
            <a:r>
              <a:rPr lang="en-US" sz="1200" dirty="0"/>
              <a:t>}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3175635" y="5712351"/>
          <a:ext cx="5181600" cy="770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65620" imgH="1120140" progId="Paint.Picture">
                  <p:embed/>
                </p:oleObj>
              </mc:Choice>
              <mc:Fallback>
                <p:oleObj r:id="rId2" imgW="6865620" imgH="112014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5635" y="5712351"/>
                        <a:ext cx="5181600" cy="770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/>
          <p:nvPr/>
        </p:nvGraphicFramePr>
        <p:xfrm>
          <a:off x="6270625" y="198755"/>
          <a:ext cx="5666105" cy="189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377940" imgH="2232660" progId="Paint.Picture">
                  <p:embed/>
                </p:oleObj>
              </mc:Choice>
              <mc:Fallback>
                <p:oleObj r:id="rId2" imgW="6377940" imgH="223266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70625" y="198755"/>
                        <a:ext cx="5666105" cy="189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39395" y="198755"/>
            <a:ext cx="439674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/>
              <a:t>//************************ Add Page ************************</a:t>
            </a:r>
          </a:p>
          <a:p>
            <a:r>
              <a:rPr lang="en-US" sz="1000"/>
              <a:t>&lt;h1&gt;Add New Task&lt;/h1&gt;</a:t>
            </a:r>
          </a:p>
          <a:p>
            <a:r>
              <a:rPr lang="en-US" sz="1000"/>
              <a:t>&lt;form action="&lt;?=base_url('Home/save')?&gt;" method="post"&gt;</a:t>
            </a:r>
          </a:p>
          <a:p>
            <a:r>
              <a:rPr lang="en-US" sz="1000"/>
              <a:t>&lt;input type="text" name="task_description"&gt;</a:t>
            </a:r>
          </a:p>
          <a:p>
            <a:r>
              <a:rPr lang="en-US" sz="1000"/>
              <a:t>&lt;button type="submit"&gt;Save&lt;/button&gt;</a:t>
            </a:r>
          </a:p>
          <a:p>
            <a:r>
              <a:rPr lang="en-US" sz="1000"/>
              <a:t>&lt;/form&gt;</a:t>
            </a:r>
          </a:p>
          <a:p>
            <a:endParaRPr lang="en-US" sz="1000"/>
          </a:p>
          <a:p>
            <a:r>
              <a:rPr lang="en-US" sz="1000"/>
              <a:t>//************************ Edit Page ************************</a:t>
            </a:r>
          </a:p>
          <a:p>
            <a:r>
              <a:rPr lang="en-US" sz="1000"/>
              <a:t>&lt;h1&gt;Edit Task&lt;/h1&gt;</a:t>
            </a:r>
          </a:p>
          <a:p>
            <a:r>
              <a:rPr lang="en-US" sz="1000"/>
              <a:t>&lt;form action="&lt;?=base_url('Home/update')?&gt;" method="post"&gt;</a:t>
            </a:r>
          </a:p>
          <a:p>
            <a:r>
              <a:rPr lang="en-US" sz="1000"/>
              <a:t>&lt;input type="hidden" name="id" value="&lt;?=$task['id']?&gt;"&gt;</a:t>
            </a:r>
          </a:p>
          <a:p>
            <a:r>
              <a:rPr lang="en-US" sz="1000"/>
              <a:t>&lt;input type="text" name="task_description" value="&lt;?=$task['description']?&gt;"&gt;</a:t>
            </a:r>
          </a:p>
          <a:p>
            <a:r>
              <a:rPr lang="en-US" sz="1000"/>
              <a:t>&lt;button type="submit"&gt;Save&lt;/button&gt;</a:t>
            </a:r>
          </a:p>
          <a:p>
            <a:r>
              <a:rPr lang="en-US" sz="1000"/>
              <a:t>&lt;/form&gt;</a:t>
            </a:r>
          </a:p>
          <a:p>
            <a:endParaRPr lang="en-US" sz="1000"/>
          </a:p>
          <a:p>
            <a:r>
              <a:rPr lang="en-US" sz="1000"/>
              <a:t>//************************ Home Page ************************</a:t>
            </a:r>
          </a:p>
          <a:p>
            <a:r>
              <a:rPr lang="en-US" sz="1000"/>
              <a:t>&lt;a href="&lt;?=base_url('Home/add')?&gt;"&gt;Add New Task&lt;/a&gt;</a:t>
            </a:r>
          </a:p>
          <a:p>
            <a:r>
              <a:rPr lang="en-US" sz="1000"/>
              <a:t>&lt;?php foreach($task as $data){</a:t>
            </a:r>
          </a:p>
          <a:p>
            <a:endParaRPr lang="en-US" sz="1000"/>
          </a:p>
          <a:p>
            <a:r>
              <a:rPr lang="en-US" sz="1000"/>
              <a:t>    echo "&lt;ul&gt;";</a:t>
            </a:r>
          </a:p>
          <a:p>
            <a:r>
              <a:rPr lang="en-US" sz="1000"/>
              <a:t>    echo "&lt;li&gt;".$data["description"]."&lt;/li&gt;";</a:t>
            </a:r>
          </a:p>
          <a:p>
            <a:r>
              <a:rPr lang="en-US" sz="1000"/>
              <a:t>    echo "&lt;li&gt;&lt;a href=".base_url("Home/edit/".$data['id'])."&gt;Edit&lt;/a&gt;&lt;/li&gt;";</a:t>
            </a:r>
          </a:p>
          <a:p>
            <a:r>
              <a:rPr lang="en-US" sz="1000"/>
              <a:t>    echo "&lt;li&gt;&lt;a href=".base_url("Home/delete/".$data['id'])."&gt;Delete&lt;/a&gt;&lt;/li&gt;";</a:t>
            </a:r>
          </a:p>
          <a:p>
            <a:r>
              <a:rPr lang="en-US" sz="1000"/>
              <a:t>    echo "&lt;/ul&gt;";</a:t>
            </a:r>
          </a:p>
          <a:p>
            <a:r>
              <a:rPr lang="en-US" sz="1000"/>
              <a:t>        </a:t>
            </a:r>
          </a:p>
          <a:p>
            <a:r>
              <a:rPr lang="en-US" sz="1000"/>
              <a:t> } ?&gt;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9334500" y="2182495"/>
            <a:ext cx="2602230" cy="44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00"/>
              <a:t>&lt;?php</a:t>
            </a:r>
          </a:p>
          <a:p>
            <a:r>
              <a:rPr lang="en-US" sz="600"/>
              <a:t>namespace App\Controllers;</a:t>
            </a:r>
          </a:p>
          <a:p>
            <a:r>
              <a:rPr lang="en-US" sz="600"/>
              <a:t>use CodeIgniter\Controller;</a:t>
            </a:r>
          </a:p>
          <a:p>
            <a:r>
              <a:rPr lang="en-US" sz="600"/>
              <a:t>use App\Models\Task_model;    </a:t>
            </a:r>
          </a:p>
          <a:p>
            <a:r>
              <a:rPr lang="en-US" sz="600"/>
              <a:t>class Home extends BaseController</a:t>
            </a:r>
          </a:p>
          <a:p>
            <a:r>
              <a:rPr lang="en-US" sz="600"/>
              <a:t>{</a:t>
            </a:r>
          </a:p>
          <a:p>
            <a:r>
              <a:rPr lang="en-US" sz="600"/>
              <a:t>    public function index(){</a:t>
            </a:r>
          </a:p>
          <a:p>
            <a:r>
              <a:rPr lang="en-US" sz="600"/>
              <a:t>        $model = new Task_model();</a:t>
            </a:r>
          </a:p>
          <a:p>
            <a:r>
              <a:rPr lang="en-US" sz="600"/>
              <a:t>        $data['task'] = $model-&gt;findAll();</a:t>
            </a:r>
          </a:p>
          <a:p>
            <a:r>
              <a:rPr lang="en-US" sz="600"/>
              <a:t>        return view('home',$data);</a:t>
            </a:r>
          </a:p>
          <a:p>
            <a:r>
              <a:rPr lang="en-US" sz="600"/>
              <a:t>    }</a:t>
            </a:r>
          </a:p>
          <a:p>
            <a:r>
              <a:rPr lang="en-US" sz="600"/>
              <a:t>    </a:t>
            </a:r>
          </a:p>
          <a:p>
            <a:r>
              <a:rPr lang="en-US" sz="600"/>
              <a:t>    public function add(){</a:t>
            </a:r>
          </a:p>
          <a:p>
            <a:r>
              <a:rPr lang="en-US" sz="600"/>
              <a:t>        return view('add');</a:t>
            </a:r>
          </a:p>
          <a:p>
            <a:r>
              <a:rPr lang="en-US" sz="600"/>
              <a:t>    }</a:t>
            </a:r>
          </a:p>
          <a:p>
            <a:r>
              <a:rPr lang="en-US" sz="600"/>
              <a:t> </a:t>
            </a:r>
          </a:p>
          <a:p>
            <a:r>
              <a:rPr lang="en-US" sz="600"/>
              <a:t>    public function save() {</a:t>
            </a:r>
          </a:p>
          <a:p>
            <a:r>
              <a:rPr lang="en-US" sz="600"/>
              <a:t>        $model = new Task_model();</a:t>
            </a:r>
          </a:p>
          <a:p>
            <a:r>
              <a:rPr lang="en-US" sz="600"/>
              <a:t>        $data = array(</a:t>
            </a:r>
          </a:p>
          <a:p>
            <a:r>
              <a:rPr lang="en-US" sz="600"/>
              <a:t>            'description' =&gt; $this-&gt;request-&gt;getPost('task_description'),</a:t>
            </a:r>
          </a:p>
          <a:p>
            <a:r>
              <a:rPr lang="en-US" sz="600"/>
              <a:t>        );</a:t>
            </a:r>
          </a:p>
          <a:p>
            <a:r>
              <a:rPr lang="en-US" sz="600"/>
              <a:t>        $model-&gt;saveTask($data);</a:t>
            </a:r>
          </a:p>
          <a:p>
            <a:r>
              <a:rPr lang="en-US" sz="600"/>
              <a:t>        return redirect()-&gt;to('/Home');</a:t>
            </a:r>
          </a:p>
          <a:p>
            <a:r>
              <a:rPr lang="en-US" sz="600"/>
              <a:t>    }    </a:t>
            </a:r>
          </a:p>
          <a:p>
            <a:endParaRPr lang="en-US" sz="600"/>
          </a:p>
          <a:p>
            <a:r>
              <a:rPr lang="en-US" sz="600"/>
              <a:t>    public function edit($id){</a:t>
            </a:r>
          </a:p>
          <a:p>
            <a:r>
              <a:rPr lang="en-US" sz="600"/>
              <a:t>        $model = new Task_model();</a:t>
            </a:r>
          </a:p>
          <a:p>
            <a:r>
              <a:rPr lang="en-US" sz="600"/>
              <a:t>        $data['task'] = $model-&gt;where('id', $id)-&gt;first();</a:t>
            </a:r>
          </a:p>
          <a:p>
            <a:r>
              <a:rPr lang="en-US" sz="600"/>
              <a:t>        return view('edit', $data);</a:t>
            </a:r>
          </a:p>
          <a:p>
            <a:r>
              <a:rPr lang="en-US" sz="600"/>
              <a:t>    }</a:t>
            </a:r>
          </a:p>
          <a:p>
            <a:endParaRPr lang="en-US" sz="600"/>
          </a:p>
          <a:p>
            <a:r>
              <a:rPr lang="en-US" sz="600"/>
              <a:t>    public function update(){</a:t>
            </a:r>
          </a:p>
          <a:p>
            <a:r>
              <a:rPr lang="en-US" sz="600"/>
              <a:t>        $model = new Task_model();</a:t>
            </a:r>
          </a:p>
          <a:p>
            <a:r>
              <a:rPr lang="en-US" sz="600"/>
              <a:t>        $id = $this-&gt;request-&gt;getPost('id');</a:t>
            </a:r>
          </a:p>
          <a:p>
            <a:r>
              <a:rPr lang="en-US" sz="600"/>
              <a:t>        $data = array(</a:t>
            </a:r>
          </a:p>
          <a:p>
            <a:r>
              <a:rPr lang="en-US" sz="600"/>
              <a:t>            'description'  =&gt; $this-&gt;request-&gt;getPost('task_description'),</a:t>
            </a:r>
          </a:p>
          <a:p>
            <a:r>
              <a:rPr lang="en-US" sz="600"/>
              <a:t>        );</a:t>
            </a:r>
          </a:p>
          <a:p>
            <a:r>
              <a:rPr lang="en-US" sz="600"/>
              <a:t>        $model-&gt;updateTask($data, $id);</a:t>
            </a:r>
          </a:p>
          <a:p>
            <a:r>
              <a:rPr lang="en-US" sz="600"/>
              <a:t>        return redirect()-&gt;to('/Home');</a:t>
            </a:r>
          </a:p>
          <a:p>
            <a:r>
              <a:rPr lang="en-US" sz="600"/>
              <a:t>    }</a:t>
            </a:r>
          </a:p>
          <a:p>
            <a:endParaRPr lang="en-US" sz="600"/>
          </a:p>
          <a:p>
            <a:r>
              <a:rPr lang="en-US" sz="600"/>
              <a:t>    public function delete($id){</a:t>
            </a:r>
          </a:p>
          <a:p>
            <a:r>
              <a:rPr lang="en-US" sz="600"/>
              <a:t>        $model = new Task_model();</a:t>
            </a:r>
          </a:p>
          <a:p>
            <a:r>
              <a:rPr lang="en-US" sz="600"/>
              <a:t>        $model-&gt;deleteTask($id);</a:t>
            </a:r>
          </a:p>
          <a:p>
            <a:r>
              <a:rPr lang="en-US" sz="600"/>
              <a:t>        return redirect()-&gt;to('/Home');</a:t>
            </a:r>
          </a:p>
          <a:p>
            <a:r>
              <a:rPr lang="en-US" sz="600"/>
              <a:t>    }    </a:t>
            </a:r>
          </a:p>
          <a:p>
            <a:r>
              <a:rPr lang="en-US" sz="600"/>
              <a:t>}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075680" y="2947670"/>
            <a:ext cx="2540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/>
              <a:t>&lt;?php namespace App\Models;</a:t>
            </a:r>
          </a:p>
          <a:p>
            <a:r>
              <a:rPr lang="en-US" sz="900"/>
              <a:t>use CodeIgniter\Model;</a:t>
            </a:r>
          </a:p>
          <a:p>
            <a:r>
              <a:rPr lang="en-US" sz="900"/>
              <a:t>class Task_model extends Model {</a:t>
            </a:r>
          </a:p>
          <a:p>
            <a:r>
              <a:rPr lang="en-US" sz="900"/>
              <a:t>    </a:t>
            </a:r>
          </a:p>
          <a:p>
            <a:r>
              <a:rPr lang="en-US" sz="900"/>
              <a:t>    protected $table = 'task'; </a:t>
            </a:r>
          </a:p>
          <a:p>
            <a:endParaRPr lang="en-US" sz="900"/>
          </a:p>
          <a:p>
            <a:r>
              <a:rPr lang="en-US" sz="900"/>
              <a:t>    public function saveTask($data) {</a:t>
            </a:r>
          </a:p>
          <a:p>
            <a:r>
              <a:rPr lang="en-US" sz="900"/>
              <a:t>        $query = $this-&gt;db-&gt;table($this-&gt;table)-&gt;insert($data);</a:t>
            </a:r>
          </a:p>
          <a:p>
            <a:r>
              <a:rPr lang="en-US" sz="900"/>
              <a:t>        return $query;</a:t>
            </a:r>
          </a:p>
          <a:p>
            <a:r>
              <a:rPr lang="en-US" sz="900"/>
              <a:t>    }</a:t>
            </a:r>
          </a:p>
          <a:p>
            <a:endParaRPr lang="en-US" sz="900"/>
          </a:p>
          <a:p>
            <a:r>
              <a:rPr lang="en-US" sz="900"/>
              <a:t>    public function updateTask($data, $id){</a:t>
            </a:r>
          </a:p>
          <a:p>
            <a:r>
              <a:rPr lang="en-US" sz="900"/>
              <a:t>        $query = $this-&gt;db-&gt;table($this-&gt;table)-&gt;update($data, array('id' =&gt; $id));</a:t>
            </a:r>
          </a:p>
          <a:p>
            <a:r>
              <a:rPr lang="en-US" sz="900"/>
              <a:t>        return $query;</a:t>
            </a:r>
          </a:p>
          <a:p>
            <a:r>
              <a:rPr lang="en-US" sz="900"/>
              <a:t>    }</a:t>
            </a:r>
          </a:p>
          <a:p>
            <a:endParaRPr lang="en-US" sz="900"/>
          </a:p>
          <a:p>
            <a:r>
              <a:rPr lang="en-US" sz="900"/>
              <a:t>    public function deleteTask($id) {</a:t>
            </a:r>
          </a:p>
          <a:p>
            <a:r>
              <a:rPr lang="en-US" sz="900"/>
              <a:t>        $query = $this-&gt;db-&gt;table($this-&gt;table)-&gt;delete(array('id' =&gt; $id));</a:t>
            </a:r>
          </a:p>
          <a:p>
            <a:r>
              <a:rPr lang="en-US" sz="900"/>
              <a:t>        return $query;</a:t>
            </a:r>
          </a:p>
          <a:p>
            <a:r>
              <a:rPr lang="en-US" sz="900"/>
              <a:t>    } </a:t>
            </a:r>
          </a:p>
          <a:p>
            <a:r>
              <a:rPr lang="en-US" sz="900"/>
              <a:t>}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1387475" y="4199255"/>
          <a:ext cx="4088765" cy="162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884920" imgH="4587240" progId="Paint.Picture">
                  <p:embed/>
                </p:oleObj>
              </mc:Choice>
              <mc:Fallback>
                <p:oleObj r:id="rId4" imgW="8884920" imgH="4587240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7475" y="4199255"/>
                        <a:ext cx="4088765" cy="1623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331470" y="5991860"/>
            <a:ext cx="48393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CRUD Simple 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00660" y="257175"/>
            <a:ext cx="6461577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400" b="1" dirty="0">
                <a:sym typeface="+mn-ea"/>
              </a:rPr>
              <a:t>Helper (Folder -&gt; Function)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02260" y="1087120"/>
            <a:ext cx="527875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/>
              <a:t>&lt;?php</a:t>
            </a:r>
          </a:p>
          <a:p>
            <a:r>
              <a:rPr lang="en-US" sz="1200"/>
              <a:t>namespace App\Controllers;</a:t>
            </a:r>
          </a:p>
          <a:p>
            <a:r>
              <a:rPr lang="en-US" sz="1200"/>
              <a:t>class Home extends BaseController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public function index(){</a:t>
            </a:r>
          </a:p>
          <a:p>
            <a:r>
              <a:rPr lang="en-US" sz="1200"/>
              <a:t>        helper("sum_helper"); // or helper("sum"); // add helper</a:t>
            </a:r>
          </a:p>
          <a:p>
            <a:r>
              <a:rPr lang="en-US" sz="1200"/>
              <a:t>        $d1 = sum_numbers(2,4);</a:t>
            </a:r>
          </a:p>
          <a:p>
            <a:r>
              <a:rPr lang="en-US" sz="1200"/>
              <a:t>        echo "Helper Function =&gt; Sum : ".$d1;</a:t>
            </a:r>
          </a:p>
          <a:p>
            <a:r>
              <a:rPr lang="en-US" sz="1200"/>
              <a:t>        echo "&lt;hr/&gt;";</a:t>
            </a:r>
          </a:p>
          <a:p>
            <a:r>
              <a:rPr lang="en-US" sz="1200"/>
              <a:t>        $d2 = reverse_string('Hello World');</a:t>
            </a:r>
          </a:p>
          <a:p>
            <a:r>
              <a:rPr lang="en-US" sz="1200"/>
              <a:t>        echo "Helper Function =&gt; Reverse String : ".$d2;</a:t>
            </a:r>
          </a:p>
          <a:p>
            <a:r>
              <a:rPr lang="en-US" sz="1200"/>
              <a:t>        $d3 = getData(8);</a:t>
            </a:r>
          </a:p>
          <a:p>
            <a:r>
              <a:rPr lang="en-US" sz="1200"/>
              <a:t>        echo "&lt;hr/&gt;";</a:t>
            </a:r>
          </a:p>
          <a:p>
            <a:r>
              <a:rPr lang="en-US" sz="1200"/>
              <a:t>        print_r($d3);</a:t>
            </a:r>
          </a:p>
          <a:p>
            <a:r>
              <a:rPr lang="en-US" sz="1200"/>
              <a:t>    }</a:t>
            </a:r>
          </a:p>
          <a:p>
            <a:r>
              <a:rPr lang="en-US" sz="1200"/>
              <a:t>}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701790" y="186055"/>
            <a:ext cx="525145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/>
              <a:t>&lt;?php</a:t>
            </a:r>
          </a:p>
          <a:p>
            <a:r>
              <a:rPr lang="en-US" sz="1600"/>
              <a:t>if (!function_exists("sum_numbers")) {</a:t>
            </a:r>
          </a:p>
          <a:p>
            <a:r>
              <a:rPr lang="en-US" sz="1600"/>
              <a:t>    function sum_numbers($v1, $v2) {</a:t>
            </a:r>
          </a:p>
          <a:p>
            <a:r>
              <a:rPr lang="en-US" sz="1600"/>
              <a:t>        $sum = $v1+$v2;</a:t>
            </a:r>
          </a:p>
          <a:p>
            <a:r>
              <a:rPr lang="en-US" sz="1600"/>
              <a:t>        return $sum;</a:t>
            </a:r>
          </a:p>
          <a:p>
            <a:r>
              <a:rPr lang="en-US" sz="1600"/>
              <a:t>    }</a:t>
            </a:r>
          </a:p>
          <a:p>
            <a:r>
              <a:rPr lang="en-US" sz="1600"/>
              <a:t>}</a:t>
            </a:r>
          </a:p>
          <a:p>
            <a:endParaRPr lang="en-US" sz="1600"/>
          </a:p>
          <a:p>
            <a:r>
              <a:rPr lang="en-US" sz="1600"/>
              <a:t>if (!function_exists("reverse_string")) {</a:t>
            </a:r>
          </a:p>
          <a:p>
            <a:r>
              <a:rPr lang="en-US" sz="1600"/>
              <a:t>    function reverse_string($string){</a:t>
            </a:r>
          </a:p>
          <a:p>
            <a:r>
              <a:rPr lang="en-US" sz="1600"/>
              <a:t>        return strrev($string);</a:t>
            </a:r>
          </a:p>
          <a:p>
            <a:r>
              <a:rPr lang="en-US" sz="1600"/>
              <a:t>    }</a:t>
            </a:r>
          </a:p>
          <a:p>
            <a:r>
              <a:rPr lang="en-US" sz="1600"/>
              <a:t>}</a:t>
            </a:r>
          </a:p>
          <a:p>
            <a:endParaRPr lang="en-US" sz="1600"/>
          </a:p>
          <a:p>
            <a:r>
              <a:rPr lang="en-US" sz="1600"/>
              <a:t>if (!function_exists("getData")) {</a:t>
            </a:r>
          </a:p>
          <a:p>
            <a:r>
              <a:rPr lang="en-US" sz="1600"/>
              <a:t>    function getData($id){</a:t>
            </a:r>
          </a:p>
          <a:p>
            <a:r>
              <a:rPr lang="en-US" sz="1600"/>
              <a:t>        $model = new App\Models\Task_model;    </a:t>
            </a:r>
          </a:p>
          <a:p>
            <a:r>
              <a:rPr lang="en-US" sz="1600"/>
              <a:t>        return $data['task'] = $model-&gt;where('id', $id)-&gt;first();</a:t>
            </a:r>
          </a:p>
          <a:p>
            <a:r>
              <a:rPr lang="en-US" sz="1600"/>
              <a:t>    }</a:t>
            </a:r>
          </a:p>
          <a:p>
            <a:r>
              <a:rPr lang="en-US" sz="1600"/>
              <a:t>}</a:t>
            </a:r>
          </a:p>
        </p:txBody>
      </p:sp>
      <p:graphicFrame>
        <p:nvGraphicFramePr>
          <p:cNvPr id="3" name="Object 2"/>
          <p:cNvGraphicFramePr/>
          <p:nvPr/>
        </p:nvGraphicFramePr>
        <p:xfrm>
          <a:off x="6428105" y="5454650"/>
          <a:ext cx="5414645" cy="102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10200" imgH="1021080" progId="Paint.Picture">
                  <p:embed/>
                </p:oleObj>
              </mc:Choice>
              <mc:Fallback>
                <p:oleObj r:id="rId2" imgW="5410200" imgH="102108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8105" y="5454650"/>
                        <a:ext cx="5414645" cy="1021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/>
          <p:nvPr/>
        </p:nvGraphicFramePr>
        <p:xfrm>
          <a:off x="476885" y="4188460"/>
          <a:ext cx="5335270" cy="253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772400" imgH="4457700" progId="Paint.Picture">
                  <p:embed/>
                </p:oleObj>
              </mc:Choice>
              <mc:Fallback>
                <p:oleObj r:id="rId4" imgW="7772400" imgH="445770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885" y="4188460"/>
                        <a:ext cx="5335270" cy="2531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2563</Words>
  <Application>Microsoft Office PowerPoint</Application>
  <PresentationFormat>Widescreen</PresentationFormat>
  <Paragraphs>452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Paintbrush Picture</vt:lpstr>
      <vt:lpstr>Codeigniter Notes</vt:lpstr>
      <vt:lpstr>Install Codeigniter4 Project Using CMD</vt:lpstr>
      <vt:lpstr>PowerPoint Presentation</vt:lpstr>
      <vt:lpstr>PowerPoint Presentation</vt:lpstr>
      <vt:lpstr>Migration CMD</vt:lpstr>
      <vt:lpstr>PowerPoint Presentation</vt:lpstr>
      <vt:lpstr>Run Migration Using Code  Controller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Notes</dc:title>
  <dc:creator/>
  <cp:lastModifiedBy>Abdul Hafeez Sarwar</cp:lastModifiedBy>
  <cp:revision>91</cp:revision>
  <dcterms:created xsi:type="dcterms:W3CDTF">2022-02-26T06:11:00Z</dcterms:created>
  <dcterms:modified xsi:type="dcterms:W3CDTF">2022-08-08T11:33:25Z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EE5A8EB9DDE04F2A8E53D63381B83959</vt:lpwstr>
  </property>
  <property fmtid="{D5CDD505-2E9C-101B-9397-08002B2CF9AE}" pid="3" name="KSOProductBuildVer">
    <vt:lpwstr>1033-11.2.0.10463</vt:lpwstr>
  </property>
</Properties>
</file>