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9" r:id="rId3"/>
    <p:sldId id="270" r:id="rId4"/>
    <p:sldId id="260" r:id="rId5"/>
    <p:sldId id="267" r:id="rId6"/>
    <p:sldId id="262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4229-2021-4D2A-9F86-A89FA0D967F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C4FFF-AED2-46E4-BDCF-47DAB0E4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97CC-C460-4A67-B162-4092DE7BCC2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7938-BFE6-4FDB-A0D9-F4E4E81B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9D0C-BA6D-436B-8C3C-1A999F53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38" y="1747693"/>
            <a:ext cx="7900525" cy="336261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Git Using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----------------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GitHub / Bitbucket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507F6-9972-4C29-8F71-1DD73009277B}"/>
              </a:ext>
            </a:extLst>
          </p:cNvPr>
          <p:cNvSpPr/>
          <p:nvPr/>
        </p:nvSpPr>
        <p:spPr>
          <a:xfrm>
            <a:off x="0" y="91982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Version Control (system / tool / software)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A553C-9C9E-EF1E-0744-F0A13F6EAE77}"/>
              </a:ext>
            </a:extLst>
          </p:cNvPr>
          <p:cNvSpPr/>
          <p:nvPr/>
        </p:nvSpPr>
        <p:spPr>
          <a:xfrm>
            <a:off x="0" y="580558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www.codehafeez.com</a:t>
            </a:r>
          </a:p>
        </p:txBody>
      </p:sp>
    </p:spTree>
    <p:extLst>
      <p:ext uri="{BB962C8B-B14F-4D97-AF65-F5344CB8AC3E}">
        <p14:creationId xmlns:p14="http://schemas.microsoft.com/office/powerpoint/2010/main" val="195259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422"/>
            <a:ext cx="12192000" cy="995173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Download Previous Backup - Go Back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git log</a:t>
            </a:r>
          </a:p>
          <a:p>
            <a:pPr marL="0" indent="0">
              <a:buNone/>
            </a:pPr>
            <a:r>
              <a:rPr lang="en-US" sz="2000" dirty="0"/>
              <a:t>git checkout (9d8037c9b3d5d195a5730e863a4d32cc565101dd) =&gt; &lt;commit-id&gt;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Or //specific file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git checkout (9d8037c9b3d5d195a5730e863a4d32cc565101dd) =&gt; &lt;commit-id&gt; index.html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git status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git reset HEAD </a:t>
            </a:r>
            <a:r>
              <a:rPr lang="en-US" sz="2000" dirty="0">
                <a:solidFill>
                  <a:schemeClr val="accent1"/>
                </a:solidFill>
              </a:rPr>
              <a:t>index.html</a:t>
            </a:r>
            <a:r>
              <a:rPr lang="en-US" sz="2000" dirty="0">
                <a:solidFill>
                  <a:srgbClr val="FF0000"/>
                </a:solidFill>
              </a:rPr>
              <a:t> // if you don’t find reset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git checkout -- index.html // if you don’t find reset</a:t>
            </a:r>
          </a:p>
        </p:txBody>
      </p:sp>
    </p:spTree>
    <p:extLst>
      <p:ext uri="{BB962C8B-B14F-4D97-AF65-F5344CB8AC3E}">
        <p14:creationId xmlns:p14="http://schemas.microsoft.com/office/powerpoint/2010/main" val="7924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E4687-3822-4E70-832E-A7EEC4647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3333" r="4814" b="8971"/>
          <a:stretch/>
        </p:blipFill>
        <p:spPr>
          <a:xfrm>
            <a:off x="5644" y="11289"/>
            <a:ext cx="7794909" cy="3610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2DC02-D40B-451A-A39B-2D000633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8" r="1112" b="12654"/>
          <a:stretch/>
        </p:blipFill>
        <p:spPr>
          <a:xfrm>
            <a:off x="4504267" y="3621885"/>
            <a:ext cx="7682089" cy="32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75E-F9A9-40DC-8CC9-77C7F3FD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949"/>
            <a:ext cx="12192000" cy="99591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GitHub &amp; Bitbucket = Both same commands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56D18B-1E65-4A8B-85E8-32A76747B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505" b="41394"/>
          <a:stretch/>
        </p:blipFill>
        <p:spPr>
          <a:xfrm>
            <a:off x="244726" y="1745685"/>
            <a:ext cx="8000816" cy="3588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E342E-F76B-4A8F-AC33-A52446B4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981" y="1745685"/>
            <a:ext cx="3647316" cy="4006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9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FE10C-0B20-49CF-AEB8-31EC5767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7"/>
            <a:ext cx="11083636" cy="6234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F184E-7C02-4DCF-84AD-FEE692341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97" t="25750" r="35099" b="29037"/>
          <a:stretch/>
        </p:blipFill>
        <p:spPr>
          <a:xfrm>
            <a:off x="2359377" y="1896534"/>
            <a:ext cx="3849511" cy="2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218"/>
            <a:ext cx="12192000" cy="90537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Download Files - 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/>
              <a:t>https://github.com/codehafeez/test1.git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B050"/>
                </a:solidFill>
              </a:rPr>
              <a:t>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solidFill>
                  <a:srgbClr val="FF0000"/>
                </a:solidFill>
              </a:rPr>
              <a:t>https://codehafeez@bitbucket.org/codehafeez/test1.git</a:t>
            </a:r>
          </a:p>
        </p:txBody>
      </p:sp>
    </p:spTree>
    <p:extLst>
      <p:ext uri="{BB962C8B-B14F-4D97-AF65-F5344CB8AC3E}">
        <p14:creationId xmlns:p14="http://schemas.microsoft.com/office/powerpoint/2010/main" val="32248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218"/>
            <a:ext cx="12192000" cy="90537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Upload Files - 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"first commit"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add origin https://github.com/codehafeez/test1.git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288924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218"/>
            <a:ext cx="12192000" cy="90537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Update Files - 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"second commit"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push origin https://github.com/codehafeez/test1.git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-f origin main</a:t>
            </a:r>
          </a:p>
        </p:txBody>
      </p:sp>
    </p:spTree>
    <p:extLst>
      <p:ext uri="{BB962C8B-B14F-4D97-AF65-F5344CB8AC3E}">
        <p14:creationId xmlns:p14="http://schemas.microsoft.com/office/powerpoint/2010/main" val="242812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218"/>
            <a:ext cx="12192000" cy="90537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Update Files - GitHub commands (Detail)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add index2.html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"second commit"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push origin https://github.com/codehafeez/test1.git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-f origin main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372943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218"/>
            <a:ext cx="12192000" cy="90537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Delete File - 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file1.txt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-m "remove file1.txt"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push origin https://github.com/codehafeez/test1.git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-f origin main</a:t>
            </a:r>
          </a:p>
        </p:txBody>
      </p:sp>
    </p:spTree>
    <p:extLst>
      <p:ext uri="{BB962C8B-B14F-4D97-AF65-F5344CB8AC3E}">
        <p14:creationId xmlns:p14="http://schemas.microsoft.com/office/powerpoint/2010/main" val="25578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 Using ---------------- GitHub / Bitbucket</vt:lpstr>
      <vt:lpstr>PowerPoint Presentation</vt:lpstr>
      <vt:lpstr>GitHub &amp; Bitbucket = Both same commands</vt:lpstr>
      <vt:lpstr>PowerPoint Presentation</vt:lpstr>
      <vt:lpstr>Download Files - GitHub commands</vt:lpstr>
      <vt:lpstr>Upload Files - GitHub commands</vt:lpstr>
      <vt:lpstr>Update Files - GitHub commands</vt:lpstr>
      <vt:lpstr>Update Files - GitHub commands (Detail)</vt:lpstr>
      <vt:lpstr>Delete File - GitHub commands</vt:lpstr>
      <vt:lpstr>Download Previous Backup - Go Back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Projects</dc:title>
  <dc:creator>Abdul Hafeez</dc:creator>
  <cp:lastModifiedBy>Abdul Hafeez Sarwar</cp:lastModifiedBy>
  <cp:revision>78</cp:revision>
  <dcterms:created xsi:type="dcterms:W3CDTF">2021-04-15T21:09:21Z</dcterms:created>
  <dcterms:modified xsi:type="dcterms:W3CDTF">2022-08-08T11:35:40Z</dcterms:modified>
</cp:coreProperties>
</file>