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0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9A3D-BB60-4210-85B5-BC9E762A8E6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F2FC-47B7-46CC-BA3D-08AB7733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count.mapbox.com/access-token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158" y="278110"/>
            <a:ext cx="438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https://account.mapbox.com/access-tokens/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8" y="794879"/>
            <a:ext cx="8602583" cy="3484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516" y="3335016"/>
            <a:ext cx="7109573" cy="3332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4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522" y="323771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&lt;!DOCTYPE html&gt;</a:t>
            </a:r>
          </a:p>
          <a:p>
            <a:r>
              <a:rPr lang="en-US" sz="1000" dirty="0"/>
              <a:t>&lt;html&gt;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&lt;meta charset="utf-8"&gt;</a:t>
            </a:r>
          </a:p>
          <a:p>
            <a:r>
              <a:rPr lang="en-US" sz="1000" dirty="0"/>
              <a:t>&lt;title&gt;Locate the user&lt;/title&gt;</a:t>
            </a:r>
          </a:p>
          <a:p>
            <a:r>
              <a:rPr lang="en-US" sz="1000" dirty="0"/>
              <a:t>&lt;meta name="viewport" content="initial-scale=1,maximum-scale=1,user-scalable=no"&gt;</a:t>
            </a:r>
          </a:p>
          <a:p>
            <a:r>
              <a:rPr lang="en-US" sz="1000" dirty="0"/>
              <a:t>&lt;link </a:t>
            </a:r>
            <a:r>
              <a:rPr lang="en-US" sz="1000" dirty="0" err="1"/>
              <a:t>href</a:t>
            </a:r>
            <a:r>
              <a:rPr lang="en-US" sz="1000" dirty="0"/>
              <a:t>="https://api.mapbox.com/</a:t>
            </a:r>
            <a:r>
              <a:rPr lang="en-US" sz="1000" dirty="0" err="1"/>
              <a:t>mapbox-gl-js</a:t>
            </a:r>
            <a:r>
              <a:rPr lang="en-US" sz="1000" dirty="0"/>
              <a:t>/v2.8.2/mapbox-gl.css" </a:t>
            </a:r>
            <a:r>
              <a:rPr lang="en-US" sz="1000" dirty="0" err="1"/>
              <a:t>rel</a:t>
            </a:r>
            <a:r>
              <a:rPr lang="en-US" sz="1000" dirty="0"/>
              <a:t>="stylesheet"&gt;</a:t>
            </a:r>
          </a:p>
          <a:p>
            <a:r>
              <a:rPr lang="en-US" sz="1000" dirty="0"/>
              <a:t>&lt;script </a:t>
            </a:r>
            <a:r>
              <a:rPr lang="en-US" sz="1000" dirty="0" err="1"/>
              <a:t>src</a:t>
            </a:r>
            <a:r>
              <a:rPr lang="en-US" sz="1000" dirty="0"/>
              <a:t>="https://api.mapbox.com/</a:t>
            </a:r>
            <a:r>
              <a:rPr lang="en-US" sz="1000" dirty="0" err="1"/>
              <a:t>mapbox-gl-js</a:t>
            </a:r>
            <a:r>
              <a:rPr lang="en-US" sz="1000" dirty="0"/>
              <a:t>/v2.8.2/mapbox-gl.js"&gt;&lt;/script&gt;</a:t>
            </a:r>
          </a:p>
          <a:p>
            <a:r>
              <a:rPr lang="en-US" sz="1000" dirty="0"/>
              <a:t>&lt;style&gt;</a:t>
            </a:r>
          </a:p>
          <a:p>
            <a:r>
              <a:rPr lang="en-US" sz="1000" dirty="0"/>
              <a:t>body { margin: 0; padding: 0; }</a:t>
            </a:r>
          </a:p>
          <a:p>
            <a:r>
              <a:rPr lang="en-US" sz="1000" dirty="0"/>
              <a:t>#map { position: absolute; top: 0; bottom: 0; width: 100%; }</a:t>
            </a:r>
          </a:p>
          <a:p>
            <a:r>
              <a:rPr lang="en-US" sz="1000" dirty="0"/>
              <a:t>&lt;/style&gt;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&lt;body&gt;</a:t>
            </a:r>
          </a:p>
          <a:p>
            <a:r>
              <a:rPr lang="en-US" sz="1000" dirty="0"/>
              <a:t>&lt;div id="map"&gt;&lt;/div&gt;</a:t>
            </a:r>
          </a:p>
          <a:p>
            <a:r>
              <a:rPr lang="en-US" sz="1000" dirty="0"/>
              <a:t>&lt;script&gt;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mapboxgl.accessToken</a:t>
            </a:r>
            <a:r>
              <a:rPr lang="en-US" sz="1000" dirty="0"/>
              <a:t> = 'pk.eyJ1IjoiY29kZWhhZmVleiIsImEiOiJja3VoaXlpaXYwMG10Mm9tcGU1bzB6Y2t6In0.w6kkoImjdgI6bPMAPGh8hA';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map = new </a:t>
            </a:r>
            <a:r>
              <a:rPr lang="en-US" sz="1000" dirty="0" err="1"/>
              <a:t>mapboxgl.Map</a:t>
            </a:r>
            <a:r>
              <a:rPr lang="en-US" sz="1000" dirty="0"/>
              <a:t>({</a:t>
            </a:r>
          </a:p>
          <a:p>
            <a:r>
              <a:rPr lang="en-US" sz="1000" dirty="0"/>
              <a:t>        container: 'map', // container ID</a:t>
            </a:r>
          </a:p>
          <a:p>
            <a:r>
              <a:rPr lang="en-US" sz="1000" dirty="0"/>
              <a:t>        style: '</a:t>
            </a:r>
            <a:r>
              <a:rPr lang="en-US" sz="1000" dirty="0" err="1"/>
              <a:t>mapbox</a:t>
            </a:r>
            <a:r>
              <a:rPr lang="en-US" sz="1000" dirty="0"/>
              <a:t>://styles/</a:t>
            </a:r>
            <a:r>
              <a:rPr lang="en-US" sz="1000" dirty="0" err="1"/>
              <a:t>mapbox</a:t>
            </a:r>
            <a:r>
              <a:rPr lang="en-US" sz="1000" dirty="0"/>
              <a:t>/streets-v11', // style URL</a:t>
            </a:r>
          </a:p>
          <a:p>
            <a:r>
              <a:rPr lang="en-US" sz="1000" dirty="0"/>
              <a:t>        center: [68.833297, 27.722129], // starting position</a:t>
            </a:r>
          </a:p>
          <a:p>
            <a:r>
              <a:rPr lang="en-US" sz="1000" dirty="0"/>
              <a:t>        zoom: 10 // starting zoom</a:t>
            </a:r>
          </a:p>
          <a:p>
            <a:r>
              <a:rPr lang="en-US" sz="1000" dirty="0"/>
              <a:t>    });</a:t>
            </a:r>
          </a:p>
          <a:p>
            <a:endParaRPr lang="en-US" sz="1000" dirty="0"/>
          </a:p>
          <a:p>
            <a:r>
              <a:rPr lang="en-US" sz="1000" dirty="0"/>
              <a:t>    // Add </a:t>
            </a:r>
            <a:r>
              <a:rPr lang="en-US" sz="1000" dirty="0" err="1"/>
              <a:t>geolocate</a:t>
            </a:r>
            <a:r>
              <a:rPr lang="en-US" sz="1000" dirty="0"/>
              <a:t> control to the map.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map.addControl</a:t>
            </a:r>
            <a:r>
              <a:rPr lang="en-US" sz="1000" dirty="0"/>
              <a:t>(</a:t>
            </a:r>
          </a:p>
          <a:p>
            <a:r>
              <a:rPr lang="en-US" sz="1000" dirty="0"/>
              <a:t>        new </a:t>
            </a:r>
            <a:r>
              <a:rPr lang="en-US" sz="1000" dirty="0" err="1"/>
              <a:t>mapboxgl.GeolocateControl</a:t>
            </a:r>
            <a:r>
              <a:rPr lang="en-US" sz="1000" dirty="0"/>
              <a:t>({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positionOptions</a:t>
            </a:r>
            <a:r>
              <a:rPr lang="en-US" sz="1000" dirty="0"/>
              <a:t>: 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enableHighAccuracy</a:t>
            </a:r>
            <a:r>
              <a:rPr lang="en-US" sz="1000" dirty="0"/>
              <a:t>: true</a:t>
            </a:r>
          </a:p>
          <a:p>
            <a:r>
              <a:rPr lang="en-US" sz="1000" dirty="0"/>
              <a:t>            },</a:t>
            </a:r>
          </a:p>
          <a:p>
            <a:r>
              <a:rPr lang="en-US" sz="1000" dirty="0"/>
              <a:t>            // When active the map will receive updates to the device's location as it changes.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trackUserLocation</a:t>
            </a:r>
            <a:r>
              <a:rPr lang="en-US" sz="1000" dirty="0"/>
              <a:t>: true,</a:t>
            </a:r>
          </a:p>
          <a:p>
            <a:r>
              <a:rPr lang="en-US" sz="1000" dirty="0"/>
              <a:t>            // Draw an arrow next to the location dot to indicate which direction the device is heading.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showUserHeading</a:t>
            </a:r>
            <a:r>
              <a:rPr lang="en-US" sz="1000" dirty="0"/>
              <a:t>: true</a:t>
            </a:r>
          </a:p>
          <a:p>
            <a:r>
              <a:rPr lang="en-US" sz="1000" dirty="0"/>
              <a:t>        })</a:t>
            </a:r>
          </a:p>
          <a:p>
            <a:r>
              <a:rPr lang="en-US" sz="1000" dirty="0"/>
              <a:t>    );</a:t>
            </a:r>
          </a:p>
          <a:p>
            <a:r>
              <a:rPr lang="en-US" sz="1000" dirty="0"/>
              <a:t>&lt;/script&gt;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87" y="323771"/>
            <a:ext cx="7820530" cy="4056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37" y="3626091"/>
            <a:ext cx="5875680" cy="3062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65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 Sarwar</cp:lastModifiedBy>
  <cp:revision>3</cp:revision>
  <dcterms:created xsi:type="dcterms:W3CDTF">2022-05-09T04:43:09Z</dcterms:created>
  <dcterms:modified xsi:type="dcterms:W3CDTF">2022-08-08T11:32:38Z</dcterms:modified>
</cp:coreProperties>
</file>