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63" r:id="rId2"/>
    <p:sldId id="426" r:id="rId3"/>
    <p:sldId id="409" r:id="rId4"/>
    <p:sldId id="415" r:id="rId5"/>
    <p:sldId id="411" r:id="rId6"/>
    <p:sldId id="412" r:id="rId7"/>
    <p:sldId id="429" r:id="rId8"/>
    <p:sldId id="413" r:id="rId9"/>
    <p:sldId id="419" r:id="rId10"/>
    <p:sldId id="427" r:id="rId11"/>
    <p:sldId id="418" r:id="rId12"/>
    <p:sldId id="414" r:id="rId13"/>
    <p:sldId id="416" r:id="rId14"/>
    <p:sldId id="420" r:id="rId15"/>
    <p:sldId id="421" r:id="rId16"/>
    <p:sldId id="422" r:id="rId17"/>
    <p:sldId id="424"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EFD42F7-718C-4B98-AAEC-167E6DDD60A7}" type="datetimeFigureOut">
              <a:rPr lang="en-US" smtClean="0"/>
              <a:t>8/11/2022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codehafeez.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4665"/>
            <a:ext cx="10515600" cy="1325563"/>
          </a:xfrm>
        </p:spPr>
        <p:txBody>
          <a:bodyPr>
            <a:scene3d>
              <a:camera prst="orthographicFront"/>
              <a:lightRig rig="soft" dir="t">
                <a:rot lat="0" lon="0" rev="15600000"/>
              </a:lightRig>
            </a:scene3d>
            <a:sp3d extrusionH="57150" prstMaterial="softEdge">
              <a:bevelT w="25400" h="38100"/>
            </a:sp3d>
          </a:bodyPr>
          <a:lstStyle/>
          <a:p>
            <a:pPr algn="ctr"/>
            <a:r>
              <a:rPr lang="en-US" sz="6000" b="1" dirty="0">
                <a:solidFill>
                  <a:schemeClr val="tx1"/>
                </a:solidFill>
                <a:effectLst/>
              </a:rPr>
              <a:t>Arduino &amp; ESP32</a:t>
            </a:r>
          </a:p>
        </p:txBody>
      </p:sp>
      <p:pic>
        <p:nvPicPr>
          <p:cNvPr id="6" name="Content Placeholder 5"/>
          <p:cNvPicPr>
            <a:picLocks noGrp="1" noChangeAspect="1"/>
          </p:cNvPicPr>
          <p:nvPr>
            <p:ph idx="1"/>
          </p:nvPr>
        </p:nvPicPr>
        <p:blipFill>
          <a:blip r:embed="rId2"/>
          <a:srcRect r="1294"/>
          <a:stretch>
            <a:fillRect/>
          </a:stretch>
        </p:blipFill>
        <p:spPr>
          <a:xfrm>
            <a:off x="1749745" y="2123006"/>
            <a:ext cx="3213677" cy="3463636"/>
          </a:xfrm>
          <a:prstGeom prst="rect">
            <a:avLst/>
          </a:prstGeom>
        </p:spPr>
      </p:pic>
      <p:pic>
        <p:nvPicPr>
          <p:cNvPr id="1028" name="Picture 4" descr="Amazon.com: HiLetgo ESP-WROOM-32 ESP32 ESP-32S Development Board 2.4GHz  Dual-Mode WiFi + Bluetooth Dual Cores Microcontroller Processor Integrated  with Antenna RF AMP Filter AP STA for Arduino IDE : Electronics">
            <a:extLst>
              <a:ext uri="{FF2B5EF4-FFF2-40B4-BE49-F238E27FC236}">
                <a16:creationId xmlns:a16="http://schemas.microsoft.com/office/drawing/2014/main" id="{983A7E11-7D78-4522-BC47-2A7ABD176B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2789" y="2017043"/>
            <a:ext cx="3701474" cy="370147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93EFCA3A-7697-A346-0FEB-97078AC18D8A}"/>
              </a:ext>
            </a:extLst>
          </p:cNvPr>
          <p:cNvSpPr>
            <a:spLocks noGrp="1"/>
          </p:cNvSpPr>
          <p:nvPr/>
        </p:nvSpPr>
        <p:spPr>
          <a:xfrm>
            <a:off x="1407737" y="5853984"/>
            <a:ext cx="9144000" cy="658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dirty="0">
                <a:hlinkClick r:id="rId4"/>
              </a:rPr>
              <a:t>www.codehafeez.com</a:t>
            </a: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C35E451-F0CC-4679-A0AD-4962E524C33A}"/>
              </a:ext>
            </a:extLst>
          </p:cNvPr>
          <p:cNvSpPr txBox="1"/>
          <p:nvPr/>
        </p:nvSpPr>
        <p:spPr>
          <a:xfrm>
            <a:off x="330921" y="190070"/>
            <a:ext cx="3770024" cy="6524863"/>
          </a:xfrm>
          <a:prstGeom prst="rect">
            <a:avLst/>
          </a:prstGeom>
          <a:noFill/>
        </p:spPr>
        <p:txBody>
          <a:bodyPr wrap="square">
            <a:spAutoFit/>
          </a:bodyPr>
          <a:lstStyle/>
          <a:p>
            <a:r>
              <a:rPr lang="en-US" sz="1100" dirty="0"/>
              <a:t>#include &lt;ESP32WebServer.h&gt;</a:t>
            </a:r>
          </a:p>
          <a:p>
            <a:r>
              <a:rPr lang="en-US" sz="1100" dirty="0"/>
              <a:t>#include &lt;</a:t>
            </a:r>
            <a:r>
              <a:rPr lang="en-US" sz="1100" dirty="0" err="1"/>
              <a:t>WiFi.h</a:t>
            </a:r>
            <a:r>
              <a:rPr lang="en-US" sz="1100" dirty="0"/>
              <a:t>&gt;</a:t>
            </a:r>
          </a:p>
          <a:p>
            <a:endParaRPr lang="en-US" sz="1100" dirty="0"/>
          </a:p>
          <a:p>
            <a:endParaRPr lang="en-US" sz="1100" dirty="0"/>
          </a:p>
          <a:p>
            <a:r>
              <a:rPr lang="en-US" sz="1100" dirty="0"/>
              <a:t>const char* </a:t>
            </a:r>
            <a:r>
              <a:rPr lang="en-US" sz="1100" dirty="0" err="1"/>
              <a:t>ssid</a:t>
            </a:r>
            <a:r>
              <a:rPr lang="en-US" sz="1100" dirty="0"/>
              <a:t> = "Perfect vision 4G"; </a:t>
            </a:r>
          </a:p>
          <a:p>
            <a:r>
              <a:rPr lang="en-US" sz="1100" dirty="0"/>
              <a:t>const char* password = "love2030vision";</a:t>
            </a:r>
          </a:p>
          <a:p>
            <a:r>
              <a:rPr lang="en-US" sz="1100" dirty="0"/>
              <a:t>ESP32WebServer server(80);</a:t>
            </a:r>
          </a:p>
          <a:p>
            <a:endParaRPr lang="en-US" sz="1100" dirty="0"/>
          </a:p>
          <a:p>
            <a:r>
              <a:rPr lang="en-US" sz="1100" dirty="0"/>
              <a:t>void </a:t>
            </a:r>
            <a:r>
              <a:rPr lang="en-US" sz="1100" dirty="0" err="1"/>
              <a:t>handleRoot</a:t>
            </a:r>
            <a:r>
              <a:rPr lang="en-US" sz="1100" dirty="0"/>
              <a:t>() {</a:t>
            </a:r>
          </a:p>
          <a:p>
            <a:r>
              <a:rPr lang="en-US" sz="1100" dirty="0"/>
              <a:t>    </a:t>
            </a:r>
            <a:r>
              <a:rPr lang="en-US" sz="1100" dirty="0" err="1"/>
              <a:t>server.send</a:t>
            </a:r>
            <a:r>
              <a:rPr lang="en-US" sz="1100" dirty="0"/>
              <a:t>(200, "text/plain", "Hello from ESP32");</a:t>
            </a:r>
          </a:p>
          <a:p>
            <a:r>
              <a:rPr lang="en-US" sz="1100" dirty="0"/>
              <a:t>}</a:t>
            </a:r>
          </a:p>
          <a:p>
            <a:endParaRPr lang="en-US" sz="1100" dirty="0"/>
          </a:p>
          <a:p>
            <a:r>
              <a:rPr lang="en-US" sz="1100" dirty="0"/>
              <a:t>void </a:t>
            </a:r>
            <a:r>
              <a:rPr lang="en-US" sz="1100" dirty="0" err="1"/>
              <a:t>handleNotFound</a:t>
            </a:r>
            <a:r>
              <a:rPr lang="en-US" sz="1100" dirty="0"/>
              <a:t>(){</a:t>
            </a:r>
          </a:p>
          <a:p>
            <a:r>
              <a:rPr lang="en-US" sz="1100" dirty="0"/>
              <a:t>  String message = </a:t>
            </a:r>
            <a:r>
              <a:rPr lang="en-US" sz="1100" dirty="0" err="1"/>
              <a:t>server.argName</a:t>
            </a:r>
            <a:r>
              <a:rPr lang="en-US" sz="1100" dirty="0"/>
              <a:t>(0) + " : " + </a:t>
            </a:r>
            <a:r>
              <a:rPr lang="en-US" sz="1100" dirty="0" err="1"/>
              <a:t>server.arg</a:t>
            </a:r>
            <a:r>
              <a:rPr lang="en-US" sz="1100" dirty="0"/>
              <a:t>(0);</a:t>
            </a:r>
          </a:p>
          <a:p>
            <a:r>
              <a:rPr lang="en-US" sz="1100" dirty="0"/>
              <a:t>  </a:t>
            </a:r>
            <a:r>
              <a:rPr lang="en-US" sz="1100" dirty="0" err="1"/>
              <a:t>server.send</a:t>
            </a:r>
            <a:r>
              <a:rPr lang="en-US" sz="1100" dirty="0"/>
              <a:t>(404, "text/plain", message);</a:t>
            </a:r>
          </a:p>
          <a:p>
            <a:r>
              <a:rPr lang="en-US" sz="1100" dirty="0"/>
              <a:t>}</a:t>
            </a:r>
          </a:p>
          <a:p>
            <a:endParaRPr lang="en-US" sz="1100" dirty="0"/>
          </a:p>
          <a:p>
            <a:r>
              <a:rPr lang="en-US" sz="1100" dirty="0"/>
              <a:t>void setup(){</a:t>
            </a:r>
          </a:p>
          <a:p>
            <a:r>
              <a:rPr lang="en-US" sz="1100" dirty="0"/>
              <a:t>  </a:t>
            </a:r>
            <a:r>
              <a:rPr lang="en-US" sz="1100" dirty="0" err="1"/>
              <a:t>Serial.begin</a:t>
            </a:r>
            <a:r>
              <a:rPr lang="en-US" sz="1100" dirty="0"/>
              <a:t>(115200);</a:t>
            </a:r>
          </a:p>
          <a:p>
            <a:r>
              <a:rPr lang="en-US" sz="1100" dirty="0"/>
              <a:t>  </a:t>
            </a:r>
            <a:r>
              <a:rPr lang="en-US" sz="1100" dirty="0" err="1"/>
              <a:t>WiFi.begin</a:t>
            </a:r>
            <a:r>
              <a:rPr lang="en-US" sz="1100" dirty="0"/>
              <a:t>(</a:t>
            </a:r>
            <a:r>
              <a:rPr lang="en-US" sz="1100" dirty="0" err="1"/>
              <a:t>ssid</a:t>
            </a:r>
            <a:r>
              <a:rPr lang="en-US" sz="1100" dirty="0"/>
              <a:t>, password);</a:t>
            </a:r>
          </a:p>
          <a:p>
            <a:r>
              <a:rPr lang="en-US" sz="1100" dirty="0"/>
              <a:t>  while (</a:t>
            </a:r>
            <a:r>
              <a:rPr lang="en-US" sz="1100" dirty="0" err="1"/>
              <a:t>WiFi.status</a:t>
            </a:r>
            <a:r>
              <a:rPr lang="en-US" sz="1100" dirty="0"/>
              <a:t>() != WL_CONNECTED) {</a:t>
            </a:r>
          </a:p>
          <a:p>
            <a:r>
              <a:rPr lang="en-US" sz="1100" dirty="0"/>
              <a:t>    delay(500);</a:t>
            </a:r>
          </a:p>
          <a:p>
            <a:r>
              <a:rPr lang="en-US" sz="1100" dirty="0"/>
              <a:t>    </a:t>
            </a:r>
            <a:r>
              <a:rPr lang="en-US" sz="1100" dirty="0" err="1"/>
              <a:t>Serial.print</a:t>
            </a:r>
            <a:r>
              <a:rPr lang="en-US" sz="1100" dirty="0"/>
              <a:t>(".");</a:t>
            </a:r>
          </a:p>
          <a:p>
            <a:r>
              <a:rPr lang="en-US" sz="1100" dirty="0"/>
              <a:t>  }</a:t>
            </a:r>
          </a:p>
          <a:p>
            <a:endParaRPr lang="en-US" sz="1100" dirty="0"/>
          </a:p>
          <a:p>
            <a:r>
              <a:rPr lang="en-US" sz="1100" dirty="0"/>
              <a:t>  </a:t>
            </a:r>
            <a:r>
              <a:rPr lang="en-US" sz="1100" dirty="0" err="1"/>
              <a:t>Serial.println</a:t>
            </a:r>
            <a:r>
              <a:rPr lang="en-US" sz="1100" dirty="0"/>
              <a:t>(</a:t>
            </a:r>
            <a:r>
              <a:rPr lang="en-US" sz="1100" dirty="0" err="1"/>
              <a:t>ssid</a:t>
            </a:r>
            <a:r>
              <a:rPr lang="en-US" sz="1100" dirty="0"/>
              <a:t>);</a:t>
            </a:r>
          </a:p>
          <a:p>
            <a:r>
              <a:rPr lang="en-US" sz="1100" dirty="0"/>
              <a:t>  </a:t>
            </a:r>
            <a:r>
              <a:rPr lang="en-US" sz="1100" dirty="0" err="1"/>
              <a:t>Serial.print</a:t>
            </a:r>
            <a:r>
              <a:rPr lang="en-US" sz="1100" dirty="0"/>
              <a:t>("IP address: ");</a:t>
            </a:r>
          </a:p>
          <a:p>
            <a:r>
              <a:rPr lang="en-US" sz="1100" dirty="0"/>
              <a:t>  </a:t>
            </a:r>
            <a:r>
              <a:rPr lang="en-US" sz="1100" dirty="0" err="1"/>
              <a:t>Serial.println</a:t>
            </a:r>
            <a:r>
              <a:rPr lang="en-US" sz="1100" dirty="0"/>
              <a:t>(</a:t>
            </a:r>
            <a:r>
              <a:rPr lang="en-US" sz="1100" dirty="0" err="1"/>
              <a:t>WiFi.localIP</a:t>
            </a:r>
            <a:r>
              <a:rPr lang="en-US" sz="1100" dirty="0"/>
              <a:t>());</a:t>
            </a:r>
          </a:p>
          <a:p>
            <a:endParaRPr lang="en-US" sz="1100" dirty="0"/>
          </a:p>
          <a:p>
            <a:r>
              <a:rPr lang="en-US" sz="1100" dirty="0"/>
              <a:t>  </a:t>
            </a:r>
            <a:r>
              <a:rPr lang="en-US" sz="1100" dirty="0" err="1"/>
              <a:t>server.on</a:t>
            </a:r>
            <a:r>
              <a:rPr lang="en-US" sz="1100" dirty="0"/>
              <a:t>("/", </a:t>
            </a:r>
            <a:r>
              <a:rPr lang="en-US" sz="1100" dirty="0" err="1"/>
              <a:t>handleRoot</a:t>
            </a:r>
            <a:r>
              <a:rPr lang="en-US" sz="1100" dirty="0"/>
              <a:t>);</a:t>
            </a:r>
          </a:p>
          <a:p>
            <a:r>
              <a:rPr lang="en-US" sz="1100" dirty="0"/>
              <a:t>  </a:t>
            </a:r>
            <a:r>
              <a:rPr lang="en-US" sz="1100" dirty="0" err="1"/>
              <a:t>server.onNotFound</a:t>
            </a:r>
            <a:r>
              <a:rPr lang="en-US" sz="1100" dirty="0"/>
              <a:t>(</a:t>
            </a:r>
            <a:r>
              <a:rPr lang="en-US" sz="1100" dirty="0" err="1"/>
              <a:t>handleNotFound</a:t>
            </a:r>
            <a:r>
              <a:rPr lang="en-US" sz="1100" dirty="0"/>
              <a:t>);</a:t>
            </a:r>
          </a:p>
          <a:p>
            <a:r>
              <a:rPr lang="en-US" sz="1100" dirty="0"/>
              <a:t>  </a:t>
            </a:r>
            <a:r>
              <a:rPr lang="en-US" sz="1100" dirty="0" err="1"/>
              <a:t>server.begin</a:t>
            </a:r>
            <a:r>
              <a:rPr lang="en-US" sz="1100" dirty="0"/>
              <a:t>();</a:t>
            </a:r>
          </a:p>
          <a:p>
            <a:r>
              <a:rPr lang="en-US" sz="1100" dirty="0"/>
              <a:t>  </a:t>
            </a:r>
            <a:r>
              <a:rPr lang="en-US" sz="1100" dirty="0" err="1"/>
              <a:t>Serial.println</a:t>
            </a:r>
            <a:r>
              <a:rPr lang="en-US" sz="1100" dirty="0"/>
              <a:t>("HTTP server started");</a:t>
            </a:r>
          </a:p>
          <a:p>
            <a:r>
              <a:rPr lang="en-US" sz="1100" dirty="0"/>
              <a:t>}</a:t>
            </a:r>
          </a:p>
          <a:p>
            <a:endParaRPr lang="en-US" sz="1100" dirty="0"/>
          </a:p>
          <a:p>
            <a:r>
              <a:rPr lang="en-US" sz="1100" dirty="0"/>
              <a:t>void loop(){</a:t>
            </a:r>
          </a:p>
          <a:p>
            <a:r>
              <a:rPr lang="en-US" sz="1100" dirty="0"/>
              <a:t>  </a:t>
            </a:r>
            <a:r>
              <a:rPr lang="en-US" sz="1100" dirty="0" err="1"/>
              <a:t>server.handleClient</a:t>
            </a:r>
            <a:r>
              <a:rPr lang="en-US" sz="1100" dirty="0"/>
              <a:t>();</a:t>
            </a:r>
          </a:p>
          <a:p>
            <a:r>
              <a:rPr lang="en-US" sz="1100" dirty="0"/>
              <a:t>}</a:t>
            </a:r>
          </a:p>
        </p:txBody>
      </p:sp>
      <p:sp>
        <p:nvSpPr>
          <p:cNvPr id="9" name="TextBox 8">
            <a:extLst>
              <a:ext uri="{FF2B5EF4-FFF2-40B4-BE49-F238E27FC236}">
                <a16:creationId xmlns:a16="http://schemas.microsoft.com/office/drawing/2014/main" id="{40607E79-90E7-4255-911E-78EE6492E5F4}"/>
              </a:ext>
            </a:extLst>
          </p:cNvPr>
          <p:cNvSpPr txBox="1"/>
          <p:nvPr/>
        </p:nvSpPr>
        <p:spPr>
          <a:xfrm>
            <a:off x="5699558" y="4918425"/>
            <a:ext cx="6096000" cy="1261884"/>
          </a:xfrm>
          <a:prstGeom prst="rect">
            <a:avLst/>
          </a:prstGeom>
          <a:noFill/>
        </p:spPr>
        <p:txBody>
          <a:bodyPr wrap="square">
            <a:spAutoFit/>
          </a:bodyPr>
          <a:lstStyle/>
          <a:p>
            <a:pPr algn="ctr"/>
            <a:r>
              <a:rPr lang="en-US" sz="2800" b="1" dirty="0"/>
              <a:t>ESP32WebServer - Pass data by URL</a:t>
            </a:r>
          </a:p>
          <a:p>
            <a:pPr algn="ctr"/>
            <a:endParaRPr lang="en-US" sz="2800" b="1" dirty="0"/>
          </a:p>
          <a:p>
            <a:pPr algn="ctr"/>
            <a:r>
              <a:rPr lang="en-US" sz="2000" b="1" dirty="0"/>
              <a:t>http://192.168.100.11/value1?v1=30&amp;v2=34</a:t>
            </a:r>
          </a:p>
        </p:txBody>
      </p:sp>
      <p:pic>
        <p:nvPicPr>
          <p:cNvPr id="3" name="Picture 2">
            <a:extLst>
              <a:ext uri="{FF2B5EF4-FFF2-40B4-BE49-F238E27FC236}">
                <a16:creationId xmlns:a16="http://schemas.microsoft.com/office/drawing/2014/main" id="{B44FB136-34B7-477D-8424-C67FA156B8AF}"/>
              </a:ext>
            </a:extLst>
          </p:cNvPr>
          <p:cNvPicPr>
            <a:picLocks noChangeAspect="1"/>
          </p:cNvPicPr>
          <p:nvPr/>
        </p:nvPicPr>
        <p:blipFill>
          <a:blip r:embed="rId2"/>
          <a:stretch>
            <a:fillRect/>
          </a:stretch>
        </p:blipFill>
        <p:spPr>
          <a:xfrm>
            <a:off x="5347133" y="394999"/>
            <a:ext cx="6448425" cy="3648075"/>
          </a:xfrm>
          <a:prstGeom prst="rect">
            <a:avLst/>
          </a:prstGeom>
          <a:ln>
            <a:solidFill>
              <a:schemeClr val="tx1"/>
            </a:solidFill>
          </a:ln>
        </p:spPr>
      </p:pic>
    </p:spTree>
    <p:extLst>
      <p:ext uri="{BB962C8B-B14F-4D97-AF65-F5344CB8AC3E}">
        <p14:creationId xmlns:p14="http://schemas.microsoft.com/office/powerpoint/2010/main" val="294526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6922D0-F11F-49E8-BB6C-E6CD2C3A8138}"/>
              </a:ext>
            </a:extLst>
          </p:cNvPr>
          <p:cNvPicPr>
            <a:picLocks noChangeAspect="1"/>
          </p:cNvPicPr>
          <p:nvPr/>
        </p:nvPicPr>
        <p:blipFill rotWithShape="1">
          <a:blip r:embed="rId2"/>
          <a:srcRect b="28216"/>
          <a:stretch/>
        </p:blipFill>
        <p:spPr>
          <a:xfrm>
            <a:off x="4408659" y="3694545"/>
            <a:ext cx="7536265" cy="3043053"/>
          </a:xfrm>
          <a:prstGeom prst="rect">
            <a:avLst/>
          </a:prstGeom>
        </p:spPr>
      </p:pic>
      <p:sp>
        <p:nvSpPr>
          <p:cNvPr id="9" name="TextBox 8">
            <a:extLst>
              <a:ext uri="{FF2B5EF4-FFF2-40B4-BE49-F238E27FC236}">
                <a16:creationId xmlns:a16="http://schemas.microsoft.com/office/drawing/2014/main" id="{330616C8-A7BD-4A9B-8367-EB3AFEE831CC}"/>
              </a:ext>
            </a:extLst>
          </p:cNvPr>
          <p:cNvSpPr txBox="1"/>
          <p:nvPr/>
        </p:nvSpPr>
        <p:spPr>
          <a:xfrm>
            <a:off x="277092" y="120402"/>
            <a:ext cx="4248726" cy="6617196"/>
          </a:xfrm>
          <a:prstGeom prst="rect">
            <a:avLst/>
          </a:prstGeom>
          <a:noFill/>
        </p:spPr>
        <p:txBody>
          <a:bodyPr wrap="square">
            <a:spAutoFit/>
          </a:bodyPr>
          <a:lstStyle/>
          <a:p>
            <a:r>
              <a:rPr lang="en-US" sz="800" dirty="0"/>
              <a:t>String webpage = "";</a:t>
            </a:r>
          </a:p>
          <a:p>
            <a:endParaRPr lang="en-US" sz="800" dirty="0"/>
          </a:p>
          <a:p>
            <a:r>
              <a:rPr lang="en-US" sz="800" dirty="0"/>
              <a:t>#include "</a:t>
            </a:r>
            <a:r>
              <a:rPr lang="en-US" sz="800" dirty="0" err="1"/>
              <a:t>header.h</a:t>
            </a:r>
            <a:r>
              <a:rPr lang="en-US" sz="800" dirty="0"/>
              <a:t>"</a:t>
            </a:r>
          </a:p>
          <a:p>
            <a:r>
              <a:rPr lang="en-US" sz="800" dirty="0"/>
              <a:t>#include "</a:t>
            </a:r>
            <a:r>
              <a:rPr lang="en-US" sz="800" dirty="0" err="1"/>
              <a:t>footer.h</a:t>
            </a:r>
            <a:r>
              <a:rPr lang="en-US" sz="800" dirty="0"/>
              <a:t>"</a:t>
            </a:r>
          </a:p>
          <a:p>
            <a:endParaRPr lang="en-US" sz="800" dirty="0"/>
          </a:p>
          <a:p>
            <a:r>
              <a:rPr lang="en-US" sz="800" dirty="0"/>
              <a:t>#include &lt;</a:t>
            </a:r>
            <a:r>
              <a:rPr lang="en-US" sz="800" dirty="0" err="1"/>
              <a:t>WiFi.h</a:t>
            </a:r>
            <a:r>
              <a:rPr lang="en-US" sz="800" dirty="0"/>
              <a:t>&gt;</a:t>
            </a:r>
          </a:p>
          <a:p>
            <a:r>
              <a:rPr lang="en-US" sz="800" dirty="0"/>
              <a:t>const char* </a:t>
            </a:r>
            <a:r>
              <a:rPr lang="en-US" sz="800" dirty="0" err="1"/>
              <a:t>ssid</a:t>
            </a:r>
            <a:r>
              <a:rPr lang="en-US" sz="800" dirty="0"/>
              <a:t> = "Perfect vision 4G"; </a:t>
            </a:r>
          </a:p>
          <a:p>
            <a:r>
              <a:rPr lang="en-US" sz="800" dirty="0"/>
              <a:t>const char* password = "love2030vision";</a:t>
            </a:r>
          </a:p>
          <a:p>
            <a:r>
              <a:rPr lang="en-US" sz="800" dirty="0" err="1"/>
              <a:t>WiFiServer</a:t>
            </a:r>
            <a:r>
              <a:rPr lang="en-US" sz="800" dirty="0"/>
              <a:t> </a:t>
            </a:r>
            <a:r>
              <a:rPr lang="en-US" sz="800" dirty="0" err="1"/>
              <a:t>espServer</a:t>
            </a:r>
            <a:r>
              <a:rPr lang="en-US" sz="800" dirty="0"/>
              <a:t>(80);</a:t>
            </a:r>
          </a:p>
          <a:p>
            <a:endParaRPr lang="en-US" sz="800" dirty="0"/>
          </a:p>
          <a:p>
            <a:r>
              <a:rPr lang="en-US" sz="800" dirty="0"/>
              <a:t>void setup() </a:t>
            </a:r>
          </a:p>
          <a:p>
            <a:r>
              <a:rPr lang="en-US" sz="800" dirty="0"/>
              <a:t>{</a:t>
            </a:r>
          </a:p>
          <a:p>
            <a:r>
              <a:rPr lang="en-US" sz="800" dirty="0"/>
              <a:t>  </a:t>
            </a:r>
            <a:r>
              <a:rPr lang="en-US" sz="800" dirty="0" err="1"/>
              <a:t>Serial.begin</a:t>
            </a:r>
            <a:r>
              <a:rPr lang="en-US" sz="800" dirty="0"/>
              <a:t>(115200);</a:t>
            </a:r>
          </a:p>
          <a:p>
            <a:r>
              <a:rPr lang="en-US" sz="800" dirty="0"/>
              <a:t>  </a:t>
            </a:r>
            <a:r>
              <a:rPr lang="en-US" sz="800" dirty="0" err="1"/>
              <a:t>WiFi.mode</a:t>
            </a:r>
            <a:r>
              <a:rPr lang="en-US" sz="800" dirty="0"/>
              <a:t>(WIFI_STA);</a:t>
            </a:r>
          </a:p>
          <a:p>
            <a:r>
              <a:rPr lang="en-US" sz="800" dirty="0"/>
              <a:t>  </a:t>
            </a:r>
            <a:r>
              <a:rPr lang="en-US" sz="800" dirty="0" err="1"/>
              <a:t>WiFi.begin</a:t>
            </a:r>
            <a:r>
              <a:rPr lang="en-US" sz="800" dirty="0"/>
              <a:t>(</a:t>
            </a:r>
            <a:r>
              <a:rPr lang="en-US" sz="800" dirty="0" err="1"/>
              <a:t>ssid</a:t>
            </a:r>
            <a:r>
              <a:rPr lang="en-US" sz="800" dirty="0"/>
              <a:t>, password);</a:t>
            </a:r>
          </a:p>
          <a:p>
            <a:r>
              <a:rPr lang="en-US" sz="800" dirty="0"/>
              <a:t>  while(</a:t>
            </a:r>
            <a:r>
              <a:rPr lang="en-US" sz="800" dirty="0" err="1"/>
              <a:t>WiFi.status</a:t>
            </a:r>
            <a:r>
              <a:rPr lang="en-US" sz="800" dirty="0"/>
              <a:t>() != WL_CONNECTED)</a:t>
            </a:r>
          </a:p>
          <a:p>
            <a:r>
              <a:rPr lang="en-US" sz="800" dirty="0"/>
              <a:t>  {</a:t>
            </a:r>
          </a:p>
          <a:p>
            <a:r>
              <a:rPr lang="en-US" sz="800" dirty="0"/>
              <a:t>    </a:t>
            </a:r>
            <a:r>
              <a:rPr lang="en-US" sz="800" dirty="0" err="1"/>
              <a:t>Serial.print</a:t>
            </a:r>
            <a:r>
              <a:rPr lang="en-US" sz="800" dirty="0"/>
              <a:t>("*");</a:t>
            </a:r>
          </a:p>
          <a:p>
            <a:r>
              <a:rPr lang="en-US" sz="800" dirty="0"/>
              <a:t>    delay(100);</a:t>
            </a:r>
          </a:p>
          <a:p>
            <a:r>
              <a:rPr lang="en-US" sz="800" dirty="0"/>
              <a:t>  }</a:t>
            </a:r>
          </a:p>
          <a:p>
            <a:r>
              <a:rPr lang="en-US" sz="800" dirty="0"/>
              <a:t>  </a:t>
            </a:r>
            <a:r>
              <a:rPr lang="en-US" sz="800" dirty="0" err="1"/>
              <a:t>Serial.print</a:t>
            </a:r>
            <a:r>
              <a:rPr lang="en-US" sz="800" dirty="0"/>
              <a:t>("\n");</a:t>
            </a:r>
          </a:p>
          <a:p>
            <a:r>
              <a:rPr lang="en-US" sz="800" dirty="0"/>
              <a:t>  </a:t>
            </a:r>
            <a:r>
              <a:rPr lang="en-US" sz="800" dirty="0" err="1"/>
              <a:t>Serial.println</a:t>
            </a:r>
            <a:r>
              <a:rPr lang="en-US" sz="800" dirty="0"/>
              <a:t>("Connected Wi-Fi: ");</a:t>
            </a:r>
          </a:p>
          <a:p>
            <a:r>
              <a:rPr lang="en-US" sz="800" dirty="0"/>
              <a:t>  </a:t>
            </a:r>
            <a:r>
              <a:rPr lang="en-US" sz="800" dirty="0" err="1"/>
              <a:t>Serial.println</a:t>
            </a:r>
            <a:r>
              <a:rPr lang="en-US" sz="800" dirty="0"/>
              <a:t>(</a:t>
            </a:r>
            <a:r>
              <a:rPr lang="en-US" sz="800" dirty="0" err="1"/>
              <a:t>WiFi.SSID</a:t>
            </a:r>
            <a:r>
              <a:rPr lang="en-US" sz="800" dirty="0"/>
              <a:t>());</a:t>
            </a:r>
          </a:p>
          <a:p>
            <a:r>
              <a:rPr lang="en-US" sz="800" dirty="0"/>
              <a:t>  </a:t>
            </a:r>
            <a:r>
              <a:rPr lang="en-US" sz="800" dirty="0" err="1"/>
              <a:t>Serial.print</a:t>
            </a:r>
            <a:r>
              <a:rPr lang="en-US" sz="800" dirty="0"/>
              <a:t>("\n");</a:t>
            </a:r>
          </a:p>
          <a:p>
            <a:r>
              <a:rPr lang="en-US" sz="800" dirty="0"/>
              <a:t>  </a:t>
            </a:r>
            <a:r>
              <a:rPr lang="en-US" sz="800" dirty="0" err="1"/>
              <a:t>Serial.println</a:t>
            </a:r>
            <a:r>
              <a:rPr lang="en-US" sz="800" dirty="0"/>
              <a:t>("Connected Wi-Fi IP Address : ");</a:t>
            </a:r>
          </a:p>
          <a:p>
            <a:r>
              <a:rPr lang="en-US" sz="800" dirty="0"/>
              <a:t>  </a:t>
            </a:r>
            <a:r>
              <a:rPr lang="en-US" sz="800" dirty="0" err="1"/>
              <a:t>espServer.begin</a:t>
            </a:r>
            <a:r>
              <a:rPr lang="en-US" sz="800" dirty="0"/>
              <a:t>();</a:t>
            </a:r>
          </a:p>
          <a:p>
            <a:r>
              <a:rPr lang="en-US" sz="800" dirty="0"/>
              <a:t>  </a:t>
            </a:r>
            <a:r>
              <a:rPr lang="en-US" sz="800" dirty="0" err="1"/>
              <a:t>Serial.println</a:t>
            </a:r>
            <a:r>
              <a:rPr lang="en-US" sz="800" dirty="0"/>
              <a:t>(</a:t>
            </a:r>
            <a:r>
              <a:rPr lang="en-US" sz="800" dirty="0" err="1"/>
              <a:t>WiFi.localIP</a:t>
            </a:r>
            <a:r>
              <a:rPr lang="en-US" sz="800" dirty="0"/>
              <a:t>());</a:t>
            </a:r>
          </a:p>
          <a:p>
            <a:r>
              <a:rPr lang="en-US" sz="800" dirty="0"/>
              <a:t>}</a:t>
            </a:r>
          </a:p>
          <a:p>
            <a:endParaRPr lang="en-US" sz="800" dirty="0"/>
          </a:p>
          <a:p>
            <a:r>
              <a:rPr lang="en-US" sz="800" dirty="0"/>
              <a:t>void loop() {</a:t>
            </a:r>
          </a:p>
          <a:p>
            <a:r>
              <a:rPr lang="en-US" sz="800" dirty="0"/>
              <a:t>  </a:t>
            </a:r>
          </a:p>
          <a:p>
            <a:r>
              <a:rPr lang="en-US" sz="800" dirty="0"/>
              <a:t>    </a:t>
            </a:r>
            <a:r>
              <a:rPr lang="en-US" sz="800" dirty="0" err="1"/>
              <a:t>WiFiClient</a:t>
            </a:r>
            <a:r>
              <a:rPr lang="en-US" sz="800" dirty="0"/>
              <a:t> client = </a:t>
            </a:r>
            <a:r>
              <a:rPr lang="en-US" sz="800" dirty="0" err="1"/>
              <a:t>espServer.available</a:t>
            </a:r>
            <a:r>
              <a:rPr lang="en-US" sz="800" dirty="0"/>
              <a:t>();</a:t>
            </a:r>
          </a:p>
          <a:p>
            <a:r>
              <a:rPr lang="en-US" sz="800" dirty="0"/>
              <a:t>    if(!client) { return; }</a:t>
            </a:r>
          </a:p>
          <a:p>
            <a:r>
              <a:rPr lang="en-US" sz="800" dirty="0"/>
              <a:t>    while (</a:t>
            </a:r>
            <a:r>
              <a:rPr lang="en-US" sz="800" dirty="0" err="1"/>
              <a:t>client.connected</a:t>
            </a:r>
            <a:r>
              <a:rPr lang="en-US" sz="800" dirty="0"/>
              <a:t>())</a:t>
            </a:r>
          </a:p>
          <a:p>
            <a:r>
              <a:rPr lang="en-US" sz="800" dirty="0"/>
              <a:t>    {</a:t>
            </a:r>
          </a:p>
          <a:p>
            <a:r>
              <a:rPr lang="en-US" sz="800" dirty="0"/>
              <a:t>      if (</a:t>
            </a:r>
            <a:r>
              <a:rPr lang="en-US" sz="800" dirty="0" err="1"/>
              <a:t>client.available</a:t>
            </a:r>
            <a:r>
              <a:rPr lang="en-US" sz="800" dirty="0"/>
              <a:t>())</a:t>
            </a:r>
          </a:p>
          <a:p>
            <a:r>
              <a:rPr lang="en-US" sz="800" dirty="0"/>
              <a:t>      {</a:t>
            </a:r>
          </a:p>
          <a:p>
            <a:r>
              <a:rPr lang="en-US" sz="800" dirty="0"/>
              <a:t>          char c = </a:t>
            </a:r>
            <a:r>
              <a:rPr lang="en-US" sz="800" dirty="0" err="1"/>
              <a:t>client.read</a:t>
            </a:r>
            <a:r>
              <a:rPr lang="en-US" sz="800" dirty="0"/>
              <a:t>();</a:t>
            </a:r>
          </a:p>
          <a:p>
            <a:r>
              <a:rPr lang="en-US" sz="800" dirty="0"/>
              <a:t>          </a:t>
            </a:r>
            <a:r>
              <a:rPr lang="en-US" sz="800" dirty="0" err="1"/>
              <a:t>Serial.write</a:t>
            </a:r>
            <a:r>
              <a:rPr lang="en-US" sz="800" dirty="0"/>
              <a:t>(c);</a:t>
            </a:r>
          </a:p>
          <a:p>
            <a:endParaRPr lang="en-US" sz="800" dirty="0"/>
          </a:p>
          <a:p>
            <a:r>
              <a:rPr lang="en-US" sz="800" dirty="0"/>
              <a:t>          </a:t>
            </a:r>
            <a:r>
              <a:rPr lang="en-US" sz="800" dirty="0" err="1"/>
              <a:t>header_html_function</a:t>
            </a:r>
            <a:r>
              <a:rPr lang="en-US" sz="800" dirty="0"/>
              <a:t>();</a:t>
            </a:r>
          </a:p>
          <a:p>
            <a:r>
              <a:rPr lang="en-US" sz="800" dirty="0"/>
              <a:t>          webpage += F("&lt;h2 style='</a:t>
            </a:r>
            <a:r>
              <a:rPr lang="en-US" sz="800" dirty="0" err="1"/>
              <a:t>text-align:center</a:t>
            </a:r>
            <a:r>
              <a:rPr lang="en-US" sz="800" dirty="0"/>
              <a:t>;'&gt;This is page body&lt;/h2&gt;");                    </a:t>
            </a:r>
          </a:p>
          <a:p>
            <a:r>
              <a:rPr lang="en-US" sz="800" dirty="0"/>
              <a:t>          </a:t>
            </a:r>
            <a:r>
              <a:rPr lang="en-US" sz="800" dirty="0" err="1"/>
              <a:t>footer_html_function</a:t>
            </a:r>
            <a:r>
              <a:rPr lang="en-US" sz="800" dirty="0"/>
              <a:t>();</a:t>
            </a:r>
          </a:p>
          <a:p>
            <a:r>
              <a:rPr lang="en-US" sz="800" dirty="0"/>
              <a:t>          </a:t>
            </a:r>
            <a:r>
              <a:rPr lang="en-US" sz="800" dirty="0" err="1"/>
              <a:t>client.println</a:t>
            </a:r>
            <a:r>
              <a:rPr lang="en-US" sz="800" dirty="0"/>
              <a:t>(webpage);</a:t>
            </a:r>
          </a:p>
          <a:p>
            <a:r>
              <a:rPr lang="en-US" sz="800" dirty="0"/>
              <a:t>          </a:t>
            </a:r>
            <a:r>
              <a:rPr lang="en-US" sz="800" dirty="0" err="1"/>
              <a:t>client.println</a:t>
            </a:r>
            <a:r>
              <a:rPr lang="en-US" sz="800" dirty="0"/>
              <a:t>("&lt;h2 class='txt'&gt;Connected Wi-Fi : "+</a:t>
            </a:r>
            <a:r>
              <a:rPr lang="en-US" sz="800" dirty="0" err="1"/>
              <a:t>WiFi.SSID</a:t>
            </a:r>
            <a:r>
              <a:rPr lang="en-US" sz="800" dirty="0"/>
              <a:t>()+"&lt;/h2&gt;");</a:t>
            </a:r>
          </a:p>
          <a:p>
            <a:r>
              <a:rPr lang="en-US" sz="800" dirty="0"/>
              <a:t>          </a:t>
            </a:r>
            <a:r>
              <a:rPr lang="en-US" sz="800" dirty="0" err="1"/>
              <a:t>client.println</a:t>
            </a:r>
            <a:r>
              <a:rPr lang="en-US" sz="800" dirty="0"/>
              <a:t>("&lt;h2 class='txt text1'&gt;Connected Wi-Fi IP : "+</a:t>
            </a:r>
            <a:r>
              <a:rPr lang="en-US" sz="800" dirty="0" err="1"/>
              <a:t>WiFi.localIP</a:t>
            </a:r>
            <a:r>
              <a:rPr lang="en-US" sz="800" dirty="0"/>
              <a:t>().</a:t>
            </a:r>
            <a:r>
              <a:rPr lang="en-US" sz="800" dirty="0" err="1"/>
              <a:t>toString</a:t>
            </a:r>
            <a:r>
              <a:rPr lang="en-US" sz="800" dirty="0"/>
              <a:t>()+"&lt;/h2&gt;");</a:t>
            </a:r>
          </a:p>
          <a:p>
            <a:r>
              <a:rPr lang="en-US" sz="800" dirty="0"/>
              <a:t>          break;</a:t>
            </a:r>
          </a:p>
          <a:p>
            <a:r>
              <a:rPr lang="en-US" sz="800" dirty="0"/>
              <a:t>      }</a:t>
            </a:r>
          </a:p>
          <a:p>
            <a:r>
              <a:rPr lang="en-US" sz="800" dirty="0"/>
              <a:t>    }</a:t>
            </a:r>
          </a:p>
          <a:p>
            <a:r>
              <a:rPr lang="en-US" sz="800" dirty="0"/>
              <a:t>   </a:t>
            </a:r>
          </a:p>
          <a:p>
            <a:r>
              <a:rPr lang="en-US" sz="800" dirty="0"/>
              <a:t>    </a:t>
            </a:r>
            <a:r>
              <a:rPr lang="en-US" sz="800" dirty="0" err="1"/>
              <a:t>client.stop</a:t>
            </a:r>
            <a:r>
              <a:rPr lang="en-US" sz="800" dirty="0"/>
              <a:t>();</a:t>
            </a:r>
          </a:p>
          <a:p>
            <a:r>
              <a:rPr lang="en-US" sz="800" dirty="0"/>
              <a:t>    </a:t>
            </a:r>
            <a:r>
              <a:rPr lang="en-US" sz="800" dirty="0" err="1"/>
              <a:t>Serial.println</a:t>
            </a:r>
            <a:r>
              <a:rPr lang="en-US" sz="800" dirty="0"/>
              <a:t>("Client disconnected");</a:t>
            </a:r>
          </a:p>
          <a:p>
            <a:r>
              <a:rPr lang="en-US" sz="800" dirty="0"/>
              <a:t>}</a:t>
            </a:r>
          </a:p>
        </p:txBody>
      </p:sp>
      <p:sp>
        <p:nvSpPr>
          <p:cNvPr id="11" name="TextBox 10">
            <a:extLst>
              <a:ext uri="{FF2B5EF4-FFF2-40B4-BE49-F238E27FC236}">
                <a16:creationId xmlns:a16="http://schemas.microsoft.com/office/drawing/2014/main" id="{71F8BF8B-F21B-487D-910D-EA0222B13B97}"/>
              </a:ext>
            </a:extLst>
          </p:cNvPr>
          <p:cNvSpPr txBox="1"/>
          <p:nvPr/>
        </p:nvSpPr>
        <p:spPr>
          <a:xfrm>
            <a:off x="3385125" y="2523027"/>
            <a:ext cx="3782293" cy="954107"/>
          </a:xfrm>
          <a:prstGeom prst="rect">
            <a:avLst/>
          </a:prstGeom>
          <a:noFill/>
        </p:spPr>
        <p:txBody>
          <a:bodyPr wrap="square">
            <a:spAutoFit/>
          </a:bodyPr>
          <a:lstStyle/>
          <a:p>
            <a:r>
              <a:rPr lang="en-US" sz="1400" dirty="0"/>
              <a:t>void </a:t>
            </a:r>
            <a:r>
              <a:rPr lang="en-US" sz="1400" dirty="0" err="1"/>
              <a:t>footer_html_function</a:t>
            </a:r>
            <a:r>
              <a:rPr lang="en-US" sz="1400" dirty="0"/>
              <a:t>(){</a:t>
            </a:r>
          </a:p>
          <a:p>
            <a:r>
              <a:rPr lang="en-US" sz="1400" dirty="0"/>
              <a:t>  webpage += F("&lt;h3&gt;This is page footer&lt;/h3&gt;");</a:t>
            </a:r>
          </a:p>
          <a:p>
            <a:r>
              <a:rPr lang="en-US" sz="1400" dirty="0"/>
              <a:t>  webpage += F("&lt;/body&gt;&lt;/html&gt;");</a:t>
            </a:r>
          </a:p>
          <a:p>
            <a:r>
              <a:rPr lang="en-US" sz="1400" dirty="0"/>
              <a:t>}</a:t>
            </a:r>
          </a:p>
        </p:txBody>
      </p:sp>
      <p:sp>
        <p:nvSpPr>
          <p:cNvPr id="13" name="TextBox 12">
            <a:extLst>
              <a:ext uri="{FF2B5EF4-FFF2-40B4-BE49-F238E27FC236}">
                <a16:creationId xmlns:a16="http://schemas.microsoft.com/office/drawing/2014/main" id="{46338490-5389-49FE-8FAF-1C676CFB2B55}"/>
              </a:ext>
            </a:extLst>
          </p:cNvPr>
          <p:cNvSpPr txBox="1"/>
          <p:nvPr/>
        </p:nvSpPr>
        <p:spPr>
          <a:xfrm>
            <a:off x="6516254" y="120402"/>
            <a:ext cx="5320145" cy="2185214"/>
          </a:xfrm>
          <a:prstGeom prst="rect">
            <a:avLst/>
          </a:prstGeom>
          <a:noFill/>
        </p:spPr>
        <p:txBody>
          <a:bodyPr wrap="square">
            <a:spAutoFit/>
          </a:bodyPr>
          <a:lstStyle/>
          <a:p>
            <a:r>
              <a:rPr lang="en-US" sz="800" dirty="0"/>
              <a:t>void </a:t>
            </a:r>
            <a:r>
              <a:rPr lang="en-US" sz="800" dirty="0" err="1"/>
              <a:t>header_html_function</a:t>
            </a:r>
            <a:r>
              <a:rPr lang="en-US" sz="800" dirty="0"/>
              <a:t>(){</a:t>
            </a:r>
          </a:p>
          <a:p>
            <a:r>
              <a:rPr lang="en-US" sz="800" dirty="0"/>
              <a:t>  webpage = F("&lt;!DOCTYPE HTML&gt;");</a:t>
            </a:r>
          </a:p>
          <a:p>
            <a:r>
              <a:rPr lang="en-US" sz="800" dirty="0"/>
              <a:t>  webpage += F("&lt;html&gt;");</a:t>
            </a:r>
          </a:p>
          <a:p>
            <a:r>
              <a:rPr lang="en-US" sz="800" dirty="0"/>
              <a:t>  webpage += F("&lt;head&gt;");</a:t>
            </a:r>
          </a:p>
          <a:p>
            <a:r>
              <a:rPr lang="en-US" sz="800" dirty="0"/>
              <a:t>  webpage += F("&lt;meta charset='utf-8'&gt;");</a:t>
            </a:r>
          </a:p>
          <a:p>
            <a:r>
              <a:rPr lang="en-US" sz="800" dirty="0"/>
              <a:t>  webpage += F("&lt;meta name='viewport' content='width=device-width, initial-scale=1'&gt;");</a:t>
            </a:r>
          </a:p>
          <a:p>
            <a:r>
              <a:rPr lang="en-US" sz="800" dirty="0"/>
              <a:t>  webpage += F("&lt;link </a:t>
            </a:r>
            <a:r>
              <a:rPr lang="en-US" sz="800" dirty="0" err="1"/>
              <a:t>rel</a:t>
            </a:r>
            <a:r>
              <a:rPr lang="en-US" sz="800" dirty="0"/>
              <a:t>='stylesheet' </a:t>
            </a:r>
            <a:r>
              <a:rPr lang="en-US" sz="800" dirty="0" err="1"/>
              <a:t>href</a:t>
            </a:r>
            <a:r>
              <a:rPr lang="en-US" sz="800" dirty="0"/>
              <a:t>='https://maxcdn.bootstrapcdn.com/bootstrap/3.4.1/</a:t>
            </a:r>
            <a:r>
              <a:rPr lang="en-US" sz="800" dirty="0" err="1"/>
              <a:t>css</a:t>
            </a:r>
            <a:r>
              <a:rPr lang="en-US" sz="800" dirty="0"/>
              <a:t>/bootstrap.min.css'&gt;");</a:t>
            </a:r>
          </a:p>
          <a:p>
            <a:r>
              <a:rPr lang="en-US" sz="800" dirty="0"/>
              <a:t>  webpage += F("&lt;title&gt;Connected </a:t>
            </a:r>
            <a:r>
              <a:rPr lang="en-US" sz="800" dirty="0" err="1"/>
              <a:t>Wifi</a:t>
            </a:r>
            <a:r>
              <a:rPr lang="en-US" sz="800" dirty="0"/>
              <a:t> - ESP32 </a:t>
            </a:r>
            <a:r>
              <a:rPr lang="en-US" sz="800" dirty="0" err="1"/>
              <a:t>WebServices</a:t>
            </a:r>
            <a:r>
              <a:rPr lang="en-US" sz="800" dirty="0"/>
              <a:t>&lt;/title&gt;");</a:t>
            </a:r>
          </a:p>
          <a:p>
            <a:r>
              <a:rPr lang="en-US" sz="800" dirty="0"/>
              <a:t>  webpage += F("&lt;style&gt;");</a:t>
            </a:r>
          </a:p>
          <a:p>
            <a:r>
              <a:rPr lang="en-US" sz="800" dirty="0"/>
              <a:t>  webpage += F("body { margin:20px; }");</a:t>
            </a:r>
          </a:p>
          <a:p>
            <a:r>
              <a:rPr lang="en-US" sz="800" dirty="0"/>
              <a:t>  webpage += F(".txt { </a:t>
            </a:r>
            <a:r>
              <a:rPr lang="en-US" sz="800" dirty="0" err="1"/>
              <a:t>text-align:center</a:t>
            </a:r>
            <a:r>
              <a:rPr lang="en-US" sz="800" dirty="0"/>
              <a:t>; }");</a:t>
            </a:r>
          </a:p>
          <a:p>
            <a:r>
              <a:rPr lang="en-US" sz="800" dirty="0"/>
              <a:t>  webpage += F(".text1 { color:#ad594c; </a:t>
            </a:r>
            <a:r>
              <a:rPr lang="en-US" sz="800" dirty="0" err="1"/>
              <a:t>text-align:center</a:t>
            </a:r>
            <a:r>
              <a:rPr lang="en-US" sz="800" dirty="0"/>
              <a:t>; }");</a:t>
            </a:r>
          </a:p>
          <a:p>
            <a:r>
              <a:rPr lang="en-US" sz="800" dirty="0"/>
              <a:t>  webpage += F("&lt;/style&gt;");</a:t>
            </a:r>
          </a:p>
          <a:p>
            <a:r>
              <a:rPr lang="en-US" sz="800" dirty="0"/>
              <a:t>  webpage += F("&lt;/head&gt;");</a:t>
            </a:r>
          </a:p>
          <a:p>
            <a:r>
              <a:rPr lang="en-US" sz="800" dirty="0"/>
              <a:t>  webpage += F("&lt;body&gt;");</a:t>
            </a:r>
          </a:p>
          <a:p>
            <a:r>
              <a:rPr lang="en-US" sz="800" dirty="0"/>
              <a:t>  webpage += F("&lt;h1&gt;This is header&lt;/h1&gt;");</a:t>
            </a:r>
          </a:p>
          <a:p>
            <a:r>
              <a:rPr lang="en-US" sz="800" dirty="0"/>
              <a:t>}</a:t>
            </a:r>
          </a:p>
        </p:txBody>
      </p:sp>
      <p:pic>
        <p:nvPicPr>
          <p:cNvPr id="15" name="Picture 14">
            <a:extLst>
              <a:ext uri="{FF2B5EF4-FFF2-40B4-BE49-F238E27FC236}">
                <a16:creationId xmlns:a16="http://schemas.microsoft.com/office/drawing/2014/main" id="{D3C84F01-CD88-4B50-81E1-5540104002E5}"/>
              </a:ext>
            </a:extLst>
          </p:cNvPr>
          <p:cNvPicPr>
            <a:picLocks noChangeAspect="1"/>
          </p:cNvPicPr>
          <p:nvPr/>
        </p:nvPicPr>
        <p:blipFill>
          <a:blip r:embed="rId3"/>
          <a:stretch>
            <a:fillRect/>
          </a:stretch>
        </p:blipFill>
        <p:spPr>
          <a:xfrm>
            <a:off x="2551691" y="372176"/>
            <a:ext cx="3124056" cy="1899078"/>
          </a:xfrm>
          <a:prstGeom prst="rect">
            <a:avLst/>
          </a:prstGeom>
        </p:spPr>
      </p:pic>
    </p:spTree>
    <p:extLst>
      <p:ext uri="{BB962C8B-B14F-4D97-AF65-F5344CB8AC3E}">
        <p14:creationId xmlns:p14="http://schemas.microsoft.com/office/powerpoint/2010/main" val="298310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4FBBBC-A1E7-4E60-A253-D10F650DA7A2}"/>
              </a:ext>
            </a:extLst>
          </p:cNvPr>
          <p:cNvSpPr txBox="1"/>
          <p:nvPr/>
        </p:nvSpPr>
        <p:spPr>
          <a:xfrm>
            <a:off x="369456" y="305068"/>
            <a:ext cx="1671780" cy="6247864"/>
          </a:xfrm>
          <a:prstGeom prst="rect">
            <a:avLst/>
          </a:prstGeom>
          <a:noFill/>
        </p:spPr>
        <p:txBody>
          <a:bodyPr wrap="square">
            <a:spAutoFit/>
          </a:bodyPr>
          <a:lstStyle/>
          <a:p>
            <a:r>
              <a:rPr lang="en-US" sz="200" dirty="0"/>
              <a:t>#include &lt;</a:t>
            </a:r>
            <a:r>
              <a:rPr lang="en-US" sz="200" dirty="0" err="1"/>
              <a:t>WiFi.h</a:t>
            </a:r>
            <a:r>
              <a:rPr lang="en-US" sz="200" dirty="0"/>
              <a:t>&gt;</a:t>
            </a:r>
          </a:p>
          <a:p>
            <a:endParaRPr lang="en-US" sz="200" dirty="0"/>
          </a:p>
          <a:p>
            <a:r>
              <a:rPr lang="en-US" sz="200" dirty="0"/>
              <a:t>#define gpio16LEDPin 16 /* One LED connected to GPIO16 - RX2 */</a:t>
            </a:r>
          </a:p>
          <a:p>
            <a:r>
              <a:rPr lang="en-US" sz="200" dirty="0"/>
              <a:t>#define gpio17LEDPin 17 /* One LED connected to GPIO17 - TX2 */</a:t>
            </a:r>
          </a:p>
          <a:p>
            <a:endParaRPr lang="en-US" sz="200" dirty="0"/>
          </a:p>
          <a:p>
            <a:r>
              <a:rPr lang="en-US" sz="200" dirty="0"/>
              <a:t>const char* </a:t>
            </a:r>
            <a:r>
              <a:rPr lang="en-US" sz="200" dirty="0" err="1"/>
              <a:t>ssid</a:t>
            </a:r>
            <a:r>
              <a:rPr lang="en-US" sz="200" dirty="0"/>
              <a:t> = "Perfect vision 4G"; /* Add your router's SSID */</a:t>
            </a:r>
          </a:p>
          <a:p>
            <a:r>
              <a:rPr lang="en-US" sz="200" dirty="0"/>
              <a:t>const char* password = "love2030vision"; /*Add the password */</a:t>
            </a:r>
          </a:p>
          <a:p>
            <a:endParaRPr lang="en-US" sz="200" dirty="0"/>
          </a:p>
          <a:p>
            <a:r>
              <a:rPr lang="en-US" sz="200" dirty="0"/>
              <a:t>int gpio16Value; </a:t>
            </a:r>
          </a:p>
          <a:p>
            <a:r>
              <a:rPr lang="en-US" sz="200" dirty="0"/>
              <a:t>int gpio17Value;</a:t>
            </a:r>
          </a:p>
          <a:p>
            <a:endParaRPr lang="en-US" sz="200" dirty="0"/>
          </a:p>
          <a:p>
            <a:r>
              <a:rPr lang="en-US" sz="200" dirty="0" err="1"/>
              <a:t>WiFiServer</a:t>
            </a:r>
            <a:r>
              <a:rPr lang="en-US" sz="200" dirty="0"/>
              <a:t> </a:t>
            </a:r>
            <a:r>
              <a:rPr lang="en-US" sz="200" dirty="0" err="1"/>
              <a:t>espServer</a:t>
            </a:r>
            <a:r>
              <a:rPr lang="en-US" sz="200" dirty="0"/>
              <a:t>(80); /* Instance of </a:t>
            </a:r>
            <a:r>
              <a:rPr lang="en-US" sz="200" dirty="0" err="1"/>
              <a:t>WiFiServer</a:t>
            </a:r>
            <a:r>
              <a:rPr lang="en-US" sz="200" dirty="0"/>
              <a:t> with port number 80 */</a:t>
            </a:r>
          </a:p>
          <a:p>
            <a:r>
              <a:rPr lang="en-US" sz="200" dirty="0"/>
              <a:t>/* 80 is the Port Number for HTTP Web Server */</a:t>
            </a:r>
          </a:p>
          <a:p>
            <a:endParaRPr lang="en-US" sz="200" dirty="0"/>
          </a:p>
          <a:p>
            <a:r>
              <a:rPr lang="en-US" sz="200" dirty="0"/>
              <a:t>/* A String to capture the incoming HTTP GET Request */</a:t>
            </a:r>
          </a:p>
          <a:p>
            <a:r>
              <a:rPr lang="en-US" sz="200" dirty="0"/>
              <a:t>String request;</a:t>
            </a:r>
          </a:p>
          <a:p>
            <a:endParaRPr lang="en-US" sz="200" dirty="0"/>
          </a:p>
          <a:p>
            <a:r>
              <a:rPr lang="en-US" sz="200" dirty="0"/>
              <a:t>void setup() </a:t>
            </a:r>
          </a:p>
          <a:p>
            <a:r>
              <a:rPr lang="en-US" sz="200" dirty="0"/>
              <a:t>{</a:t>
            </a:r>
          </a:p>
          <a:p>
            <a:r>
              <a:rPr lang="en-US" sz="200" dirty="0"/>
              <a:t>  </a:t>
            </a:r>
            <a:r>
              <a:rPr lang="en-US" sz="200" dirty="0" err="1"/>
              <a:t>Serial.begin</a:t>
            </a:r>
            <a:r>
              <a:rPr lang="en-US" sz="200" dirty="0"/>
              <a:t>(115200); /* Begin Serial Communication with 115200 Baud Rate */</a:t>
            </a:r>
          </a:p>
          <a:p>
            <a:r>
              <a:rPr lang="en-US" sz="200" dirty="0"/>
              <a:t>  /* Configure GPIO16 and GPIO17 Pins as OUTPUTs */</a:t>
            </a:r>
          </a:p>
          <a:p>
            <a:r>
              <a:rPr lang="en-US" sz="200" dirty="0"/>
              <a:t>  </a:t>
            </a:r>
            <a:r>
              <a:rPr lang="en-US" sz="200" dirty="0" err="1"/>
              <a:t>pinMode</a:t>
            </a:r>
            <a:r>
              <a:rPr lang="en-US" sz="200" dirty="0"/>
              <a:t>(gpio16LEDPin, OUTPUT);</a:t>
            </a:r>
          </a:p>
          <a:p>
            <a:r>
              <a:rPr lang="en-US" sz="200" dirty="0"/>
              <a:t>  </a:t>
            </a:r>
            <a:r>
              <a:rPr lang="en-US" sz="200" dirty="0" err="1"/>
              <a:t>pinMode</a:t>
            </a:r>
            <a:r>
              <a:rPr lang="en-US" sz="200" dirty="0"/>
              <a:t>(gpio17LEDPin, OUTPUT);</a:t>
            </a:r>
          </a:p>
          <a:p>
            <a:r>
              <a:rPr lang="en-US" sz="200" dirty="0"/>
              <a:t>  /* Set the initial values of GPIO16 and GPIO17 as LOW*/</a:t>
            </a:r>
          </a:p>
          <a:p>
            <a:r>
              <a:rPr lang="en-US" sz="200" dirty="0"/>
              <a:t>  /* Both the LEDs are initially OFF */</a:t>
            </a:r>
          </a:p>
          <a:p>
            <a:r>
              <a:rPr lang="en-US" sz="200" dirty="0"/>
              <a:t>  </a:t>
            </a:r>
            <a:r>
              <a:rPr lang="en-US" sz="200" dirty="0" err="1"/>
              <a:t>digitalWrite</a:t>
            </a:r>
            <a:r>
              <a:rPr lang="en-US" sz="200" dirty="0"/>
              <a:t>(gpio16LEDPin, LOW);</a:t>
            </a:r>
          </a:p>
          <a:p>
            <a:r>
              <a:rPr lang="en-US" sz="200" dirty="0"/>
              <a:t>  </a:t>
            </a:r>
            <a:r>
              <a:rPr lang="en-US" sz="200" dirty="0" err="1"/>
              <a:t>digitalWrite</a:t>
            </a:r>
            <a:r>
              <a:rPr lang="en-US" sz="200" dirty="0"/>
              <a:t>(gpio17LEDPin, LOW);</a:t>
            </a:r>
          </a:p>
          <a:p>
            <a:r>
              <a:rPr lang="en-US" sz="200" dirty="0"/>
              <a:t>  </a:t>
            </a:r>
          </a:p>
          <a:p>
            <a:r>
              <a:rPr lang="en-US" sz="200" dirty="0"/>
              <a:t>  </a:t>
            </a:r>
            <a:r>
              <a:rPr lang="en-US" sz="200" dirty="0" err="1"/>
              <a:t>Serial.print</a:t>
            </a:r>
            <a:r>
              <a:rPr lang="en-US" sz="200" dirty="0"/>
              <a:t>("\n");</a:t>
            </a:r>
          </a:p>
          <a:p>
            <a:r>
              <a:rPr lang="en-US" sz="200" dirty="0"/>
              <a:t>  </a:t>
            </a:r>
            <a:r>
              <a:rPr lang="en-US" sz="200" dirty="0" err="1"/>
              <a:t>Serial.print</a:t>
            </a:r>
            <a:r>
              <a:rPr lang="en-US" sz="200" dirty="0"/>
              <a:t>("Connecting to: ");</a:t>
            </a:r>
          </a:p>
          <a:p>
            <a:r>
              <a:rPr lang="en-US" sz="200" dirty="0"/>
              <a:t>  </a:t>
            </a:r>
            <a:r>
              <a:rPr lang="en-US" sz="200" dirty="0" err="1"/>
              <a:t>Serial.println</a:t>
            </a:r>
            <a:r>
              <a:rPr lang="en-US" sz="200" dirty="0"/>
              <a:t>(</a:t>
            </a:r>
            <a:r>
              <a:rPr lang="en-US" sz="200" dirty="0" err="1"/>
              <a:t>ssid</a:t>
            </a:r>
            <a:r>
              <a:rPr lang="en-US" sz="200" dirty="0"/>
              <a:t>);</a:t>
            </a:r>
          </a:p>
          <a:p>
            <a:r>
              <a:rPr lang="en-US" sz="200" dirty="0"/>
              <a:t>  </a:t>
            </a:r>
            <a:r>
              <a:rPr lang="en-US" sz="200" dirty="0" err="1"/>
              <a:t>WiFi.mode</a:t>
            </a:r>
            <a:r>
              <a:rPr lang="en-US" sz="200" dirty="0"/>
              <a:t>(WIFI_STA); /* Configure ESP32 in STA Mode */</a:t>
            </a:r>
          </a:p>
          <a:p>
            <a:r>
              <a:rPr lang="en-US" sz="200" dirty="0"/>
              <a:t>  </a:t>
            </a:r>
            <a:r>
              <a:rPr lang="en-US" sz="200" dirty="0" err="1"/>
              <a:t>WiFi.begin</a:t>
            </a:r>
            <a:r>
              <a:rPr lang="en-US" sz="200" dirty="0"/>
              <a:t>(</a:t>
            </a:r>
            <a:r>
              <a:rPr lang="en-US" sz="200" dirty="0" err="1"/>
              <a:t>ssid</a:t>
            </a:r>
            <a:r>
              <a:rPr lang="en-US" sz="200" dirty="0"/>
              <a:t>, password); /* Connect to Wi-Fi based on the above SSID and Password */</a:t>
            </a:r>
          </a:p>
          <a:p>
            <a:r>
              <a:rPr lang="en-US" sz="200" dirty="0"/>
              <a:t>  while(</a:t>
            </a:r>
            <a:r>
              <a:rPr lang="en-US" sz="200" dirty="0" err="1"/>
              <a:t>WiFi.status</a:t>
            </a:r>
            <a:r>
              <a:rPr lang="en-US" sz="200" dirty="0"/>
              <a:t>() != WL_CONNECTED)</a:t>
            </a:r>
          </a:p>
          <a:p>
            <a:r>
              <a:rPr lang="en-US" sz="200" dirty="0"/>
              <a:t>  {</a:t>
            </a:r>
          </a:p>
          <a:p>
            <a:r>
              <a:rPr lang="en-US" sz="200" dirty="0"/>
              <a:t>    </a:t>
            </a:r>
            <a:r>
              <a:rPr lang="en-US" sz="200" dirty="0" err="1"/>
              <a:t>Serial.print</a:t>
            </a:r>
            <a:r>
              <a:rPr lang="en-US" sz="200" dirty="0"/>
              <a:t>("*");</a:t>
            </a:r>
          </a:p>
          <a:p>
            <a:r>
              <a:rPr lang="en-US" sz="200" dirty="0"/>
              <a:t>    delay(100);</a:t>
            </a:r>
          </a:p>
          <a:p>
            <a:r>
              <a:rPr lang="en-US" sz="200" dirty="0"/>
              <a:t>  }</a:t>
            </a:r>
          </a:p>
          <a:p>
            <a:r>
              <a:rPr lang="en-US" sz="200" dirty="0"/>
              <a:t>  </a:t>
            </a:r>
            <a:r>
              <a:rPr lang="en-US" sz="200" dirty="0" err="1"/>
              <a:t>Serial.print</a:t>
            </a:r>
            <a:r>
              <a:rPr lang="en-US" sz="200" dirty="0"/>
              <a:t>("\n");</a:t>
            </a:r>
          </a:p>
          <a:p>
            <a:r>
              <a:rPr lang="en-US" sz="200" dirty="0"/>
              <a:t>  </a:t>
            </a:r>
            <a:r>
              <a:rPr lang="en-US" sz="200" dirty="0" err="1"/>
              <a:t>Serial.print</a:t>
            </a:r>
            <a:r>
              <a:rPr lang="en-US" sz="200" dirty="0"/>
              <a:t>("Connected to Wi-Fi: ");</a:t>
            </a:r>
          </a:p>
          <a:p>
            <a:r>
              <a:rPr lang="en-US" sz="200" dirty="0"/>
              <a:t>  </a:t>
            </a:r>
            <a:r>
              <a:rPr lang="en-US" sz="200" dirty="0" err="1"/>
              <a:t>Serial.println</a:t>
            </a:r>
            <a:r>
              <a:rPr lang="en-US" sz="200" dirty="0"/>
              <a:t>(</a:t>
            </a:r>
            <a:r>
              <a:rPr lang="en-US" sz="200" dirty="0" err="1"/>
              <a:t>WiFi.SSID</a:t>
            </a:r>
            <a:r>
              <a:rPr lang="en-US" sz="200" dirty="0"/>
              <a:t>());</a:t>
            </a:r>
          </a:p>
          <a:p>
            <a:r>
              <a:rPr lang="en-US" sz="200" dirty="0"/>
              <a:t>  delay(100);</a:t>
            </a:r>
          </a:p>
          <a:p>
            <a:r>
              <a:rPr lang="en-US" sz="200" dirty="0"/>
              <a:t>  /* The next four lines of Code are used for assigning Static IP to ESP32 */</a:t>
            </a:r>
          </a:p>
          <a:p>
            <a:r>
              <a:rPr lang="en-US" sz="200" dirty="0"/>
              <a:t>  /* Do this only if you know what you are doing */</a:t>
            </a:r>
          </a:p>
          <a:p>
            <a:r>
              <a:rPr lang="en-US" sz="200" dirty="0"/>
              <a:t>  /* You have to check for free IP Addresses from your Router and */</a:t>
            </a:r>
          </a:p>
          <a:p>
            <a:r>
              <a:rPr lang="en-US" sz="200" dirty="0"/>
              <a:t>  /* assign it to ESP32 */</a:t>
            </a:r>
          </a:p>
          <a:p>
            <a:r>
              <a:rPr lang="en-US" sz="200" dirty="0"/>
              <a:t>  /* If you are comfortable with this step, */</a:t>
            </a:r>
          </a:p>
          <a:p>
            <a:r>
              <a:rPr lang="en-US" sz="200" dirty="0"/>
              <a:t>  /* please un-comment the next four lines and make necessary changes */</a:t>
            </a:r>
          </a:p>
          <a:p>
            <a:r>
              <a:rPr lang="en-US" sz="200" dirty="0"/>
              <a:t>  /* If not, leave it as it is and proceed */</a:t>
            </a:r>
          </a:p>
          <a:p>
            <a:r>
              <a:rPr lang="en-US" sz="200" dirty="0"/>
              <a:t>  //</a:t>
            </a:r>
            <a:r>
              <a:rPr lang="en-US" sz="200" dirty="0" err="1"/>
              <a:t>IPAddress</a:t>
            </a:r>
            <a:r>
              <a:rPr lang="en-US" sz="200" dirty="0"/>
              <a:t> </a:t>
            </a:r>
            <a:r>
              <a:rPr lang="en-US" sz="200" dirty="0" err="1"/>
              <a:t>ip</a:t>
            </a:r>
            <a:r>
              <a:rPr lang="en-US" sz="200" dirty="0"/>
              <a:t>(192,168,1,6);   </a:t>
            </a:r>
          </a:p>
          <a:p>
            <a:r>
              <a:rPr lang="en-US" sz="200" dirty="0"/>
              <a:t>  //</a:t>
            </a:r>
            <a:r>
              <a:rPr lang="en-US" sz="200" dirty="0" err="1"/>
              <a:t>IPAddress</a:t>
            </a:r>
            <a:r>
              <a:rPr lang="en-US" sz="200" dirty="0"/>
              <a:t> gateway(192,168,1,1);   </a:t>
            </a:r>
          </a:p>
          <a:p>
            <a:r>
              <a:rPr lang="en-US" sz="200" dirty="0"/>
              <a:t>  //</a:t>
            </a:r>
            <a:r>
              <a:rPr lang="en-US" sz="200" dirty="0" err="1"/>
              <a:t>IPAddress</a:t>
            </a:r>
            <a:r>
              <a:rPr lang="en-US" sz="200" dirty="0"/>
              <a:t> subnet(255,255,255,0);   </a:t>
            </a:r>
          </a:p>
          <a:p>
            <a:r>
              <a:rPr lang="en-US" sz="200" dirty="0"/>
              <a:t>  //</a:t>
            </a:r>
            <a:r>
              <a:rPr lang="en-US" sz="200" dirty="0" err="1"/>
              <a:t>WiFi.config</a:t>
            </a:r>
            <a:r>
              <a:rPr lang="en-US" sz="200" dirty="0"/>
              <a:t>(</a:t>
            </a:r>
            <a:r>
              <a:rPr lang="en-US" sz="200" dirty="0" err="1"/>
              <a:t>ip</a:t>
            </a:r>
            <a:r>
              <a:rPr lang="en-US" sz="200" dirty="0"/>
              <a:t>, gateway, subnet);</a:t>
            </a:r>
          </a:p>
          <a:p>
            <a:r>
              <a:rPr lang="en-US" sz="200" dirty="0"/>
              <a:t>  delay(2000);</a:t>
            </a:r>
          </a:p>
          <a:p>
            <a:r>
              <a:rPr lang="en-US" sz="200" dirty="0"/>
              <a:t>  </a:t>
            </a:r>
            <a:r>
              <a:rPr lang="en-US" sz="200" dirty="0" err="1"/>
              <a:t>Serial.print</a:t>
            </a:r>
            <a:r>
              <a:rPr lang="en-US" sz="200" dirty="0"/>
              <a:t>("\n");</a:t>
            </a:r>
          </a:p>
          <a:p>
            <a:r>
              <a:rPr lang="en-US" sz="200" dirty="0"/>
              <a:t>  </a:t>
            </a:r>
            <a:r>
              <a:rPr lang="en-US" sz="200" dirty="0" err="1"/>
              <a:t>Serial.println</a:t>
            </a:r>
            <a:r>
              <a:rPr lang="en-US" sz="200" dirty="0"/>
              <a:t>("Starting ESP32 Web Server...");</a:t>
            </a:r>
          </a:p>
          <a:p>
            <a:r>
              <a:rPr lang="en-US" sz="200" dirty="0"/>
              <a:t>  </a:t>
            </a:r>
            <a:r>
              <a:rPr lang="en-US" sz="200" dirty="0" err="1"/>
              <a:t>espServer.begin</a:t>
            </a:r>
            <a:r>
              <a:rPr lang="en-US" sz="200" dirty="0"/>
              <a:t>(); /* Start the HTTP web Server */</a:t>
            </a:r>
          </a:p>
          <a:p>
            <a:r>
              <a:rPr lang="en-US" sz="200" dirty="0"/>
              <a:t>  </a:t>
            </a:r>
            <a:r>
              <a:rPr lang="en-US" sz="200" dirty="0" err="1"/>
              <a:t>Serial.println</a:t>
            </a:r>
            <a:r>
              <a:rPr lang="en-US" sz="200" dirty="0"/>
              <a:t>("ESP32 Web Server Started");</a:t>
            </a:r>
          </a:p>
          <a:p>
            <a:r>
              <a:rPr lang="en-US" sz="200" dirty="0"/>
              <a:t>  </a:t>
            </a:r>
            <a:r>
              <a:rPr lang="en-US" sz="200" dirty="0" err="1"/>
              <a:t>Serial.print</a:t>
            </a:r>
            <a:r>
              <a:rPr lang="en-US" sz="200" dirty="0"/>
              <a:t>("\n");</a:t>
            </a:r>
          </a:p>
          <a:p>
            <a:r>
              <a:rPr lang="en-US" sz="200" dirty="0"/>
              <a:t>  </a:t>
            </a:r>
            <a:r>
              <a:rPr lang="en-US" sz="200" dirty="0" err="1"/>
              <a:t>Serial.print</a:t>
            </a:r>
            <a:r>
              <a:rPr lang="en-US" sz="200" dirty="0"/>
              <a:t>("The URL of ESP32 Web Server is: ");</a:t>
            </a:r>
          </a:p>
          <a:p>
            <a:r>
              <a:rPr lang="en-US" sz="200" dirty="0"/>
              <a:t>  </a:t>
            </a:r>
            <a:r>
              <a:rPr lang="en-US" sz="200" dirty="0" err="1"/>
              <a:t>Serial.print</a:t>
            </a:r>
            <a:r>
              <a:rPr lang="en-US" sz="200" dirty="0"/>
              <a:t>("http://");</a:t>
            </a:r>
          </a:p>
          <a:p>
            <a:r>
              <a:rPr lang="en-US" sz="200" dirty="0"/>
              <a:t>  </a:t>
            </a:r>
            <a:r>
              <a:rPr lang="en-US" sz="200" dirty="0" err="1"/>
              <a:t>Serial.println</a:t>
            </a:r>
            <a:r>
              <a:rPr lang="en-US" sz="200" dirty="0"/>
              <a:t>(</a:t>
            </a:r>
            <a:r>
              <a:rPr lang="en-US" sz="200" dirty="0" err="1"/>
              <a:t>WiFi.localIP</a:t>
            </a:r>
            <a:r>
              <a:rPr lang="en-US" sz="200" dirty="0"/>
              <a:t>());</a:t>
            </a:r>
          </a:p>
          <a:p>
            <a:r>
              <a:rPr lang="en-US" sz="200" dirty="0"/>
              <a:t>  </a:t>
            </a:r>
            <a:r>
              <a:rPr lang="en-US" sz="200" dirty="0" err="1"/>
              <a:t>Serial.print</a:t>
            </a:r>
            <a:r>
              <a:rPr lang="en-US" sz="200" dirty="0"/>
              <a:t>("\n");</a:t>
            </a:r>
          </a:p>
          <a:p>
            <a:r>
              <a:rPr lang="en-US" sz="200" dirty="0"/>
              <a:t>  </a:t>
            </a:r>
            <a:r>
              <a:rPr lang="en-US" sz="200" dirty="0" err="1"/>
              <a:t>Serial.println</a:t>
            </a:r>
            <a:r>
              <a:rPr lang="en-US" sz="200" dirty="0"/>
              <a:t>("Use the above URL in your Browser to access ESP32 Web Server\n");</a:t>
            </a:r>
          </a:p>
          <a:p>
            <a:r>
              <a:rPr lang="en-US" sz="200" dirty="0"/>
              <a:t>}</a:t>
            </a:r>
          </a:p>
          <a:p>
            <a:endParaRPr lang="en-US" sz="200" dirty="0"/>
          </a:p>
          <a:p>
            <a:r>
              <a:rPr lang="en-US" sz="200" dirty="0"/>
              <a:t>void loop()</a:t>
            </a:r>
          </a:p>
          <a:p>
            <a:r>
              <a:rPr lang="en-US" sz="200" dirty="0"/>
              <a:t>{</a:t>
            </a:r>
          </a:p>
          <a:p>
            <a:r>
              <a:rPr lang="en-US" sz="200" dirty="0"/>
              <a:t>  </a:t>
            </a:r>
            <a:r>
              <a:rPr lang="en-US" sz="200" dirty="0" err="1"/>
              <a:t>WiFiClient</a:t>
            </a:r>
            <a:r>
              <a:rPr lang="en-US" sz="200" dirty="0"/>
              <a:t> client = </a:t>
            </a:r>
            <a:r>
              <a:rPr lang="en-US" sz="200" dirty="0" err="1"/>
              <a:t>espServer.available</a:t>
            </a:r>
            <a:r>
              <a:rPr lang="en-US" sz="200" dirty="0"/>
              <a:t>(); /* Check if a client is available */</a:t>
            </a:r>
          </a:p>
          <a:p>
            <a:r>
              <a:rPr lang="en-US" sz="200" dirty="0"/>
              <a:t>  if(!client)</a:t>
            </a:r>
          </a:p>
          <a:p>
            <a:r>
              <a:rPr lang="en-US" sz="200" dirty="0"/>
              <a:t>  {</a:t>
            </a:r>
          </a:p>
          <a:p>
            <a:r>
              <a:rPr lang="en-US" sz="200" dirty="0"/>
              <a:t>    return;</a:t>
            </a:r>
          </a:p>
          <a:p>
            <a:r>
              <a:rPr lang="en-US" sz="200" dirty="0"/>
              <a:t>  }</a:t>
            </a:r>
          </a:p>
          <a:p>
            <a:endParaRPr lang="en-US" sz="200" dirty="0"/>
          </a:p>
          <a:p>
            <a:r>
              <a:rPr lang="en-US" sz="200" dirty="0"/>
              <a:t>  </a:t>
            </a:r>
            <a:r>
              <a:rPr lang="en-US" sz="200" dirty="0" err="1"/>
              <a:t>Serial.println</a:t>
            </a:r>
            <a:r>
              <a:rPr lang="en-US" sz="200" dirty="0"/>
              <a:t>("New Client!!!");</a:t>
            </a:r>
          </a:p>
          <a:p>
            <a:r>
              <a:rPr lang="en-US" sz="200" dirty="0"/>
              <a:t>  </a:t>
            </a:r>
            <a:r>
              <a:rPr lang="en-US" sz="200" dirty="0" err="1"/>
              <a:t>boolean</a:t>
            </a:r>
            <a:r>
              <a:rPr lang="en-US" sz="200" dirty="0"/>
              <a:t> </a:t>
            </a:r>
            <a:r>
              <a:rPr lang="en-US" sz="200" dirty="0" err="1"/>
              <a:t>currentLineIsBlank</a:t>
            </a:r>
            <a:r>
              <a:rPr lang="en-US" sz="200" dirty="0"/>
              <a:t> = true;</a:t>
            </a:r>
          </a:p>
          <a:p>
            <a:r>
              <a:rPr lang="en-US" sz="200" dirty="0"/>
              <a:t>  while (</a:t>
            </a:r>
            <a:r>
              <a:rPr lang="en-US" sz="200" dirty="0" err="1"/>
              <a:t>client.connected</a:t>
            </a:r>
            <a:r>
              <a:rPr lang="en-US" sz="200" dirty="0"/>
              <a:t>())</a:t>
            </a:r>
          </a:p>
          <a:p>
            <a:r>
              <a:rPr lang="en-US" sz="200" dirty="0"/>
              <a:t>  {</a:t>
            </a:r>
          </a:p>
          <a:p>
            <a:r>
              <a:rPr lang="en-US" sz="200" dirty="0"/>
              <a:t>    if (</a:t>
            </a:r>
            <a:r>
              <a:rPr lang="en-US" sz="200" dirty="0" err="1"/>
              <a:t>client.available</a:t>
            </a:r>
            <a:r>
              <a:rPr lang="en-US" sz="200" dirty="0"/>
              <a:t>())</a:t>
            </a:r>
          </a:p>
          <a:p>
            <a:r>
              <a:rPr lang="en-US" sz="200" dirty="0"/>
              <a:t>    {</a:t>
            </a:r>
          </a:p>
          <a:p>
            <a:r>
              <a:rPr lang="en-US" sz="200" dirty="0"/>
              <a:t>      char c = </a:t>
            </a:r>
            <a:r>
              <a:rPr lang="en-US" sz="200" dirty="0" err="1"/>
              <a:t>client.read</a:t>
            </a:r>
            <a:r>
              <a:rPr lang="en-US" sz="200" dirty="0"/>
              <a:t>();</a:t>
            </a:r>
          </a:p>
          <a:p>
            <a:r>
              <a:rPr lang="en-US" sz="200" dirty="0"/>
              <a:t>      request += c;</a:t>
            </a:r>
          </a:p>
          <a:p>
            <a:r>
              <a:rPr lang="en-US" sz="200" dirty="0"/>
              <a:t>      </a:t>
            </a:r>
            <a:r>
              <a:rPr lang="en-US" sz="200" dirty="0" err="1"/>
              <a:t>Serial.write</a:t>
            </a:r>
            <a:r>
              <a:rPr lang="en-US" sz="200" dirty="0"/>
              <a:t>(c);</a:t>
            </a:r>
          </a:p>
          <a:p>
            <a:r>
              <a:rPr lang="en-US" sz="200" dirty="0"/>
              <a:t>        /* if you've gotten to the end of the line (received a newline */</a:t>
            </a:r>
          </a:p>
          <a:p>
            <a:r>
              <a:rPr lang="en-US" sz="200" dirty="0"/>
              <a:t>        /* character) and the line is blank, the http request has ended, */</a:t>
            </a:r>
          </a:p>
          <a:p>
            <a:r>
              <a:rPr lang="en-US" sz="200" dirty="0"/>
              <a:t>        /* so you can send a reply */</a:t>
            </a:r>
          </a:p>
          <a:p>
            <a:r>
              <a:rPr lang="en-US" sz="200" dirty="0"/>
              <a:t>      if (c == '\n' &amp;&amp; </a:t>
            </a:r>
            <a:r>
              <a:rPr lang="en-US" sz="200" dirty="0" err="1"/>
              <a:t>currentLineIsBlank</a:t>
            </a:r>
            <a:r>
              <a:rPr lang="en-US" sz="200" dirty="0"/>
              <a:t>)</a:t>
            </a:r>
          </a:p>
          <a:p>
            <a:r>
              <a:rPr lang="en-US" sz="200" dirty="0"/>
              <a:t>      {</a:t>
            </a:r>
          </a:p>
          <a:p>
            <a:r>
              <a:rPr lang="en-US" sz="200" dirty="0"/>
              <a:t>        /* Extract the URL of the request */</a:t>
            </a:r>
          </a:p>
          <a:p>
            <a:r>
              <a:rPr lang="en-US" sz="200" dirty="0"/>
              <a:t>        /* We have four URLs. If IP Address is 192.168.1.6 (for example),</a:t>
            </a:r>
          </a:p>
          <a:p>
            <a:r>
              <a:rPr lang="en-US" sz="200" dirty="0"/>
              <a:t>        * then URLs are: </a:t>
            </a:r>
          </a:p>
          <a:p>
            <a:r>
              <a:rPr lang="en-US" sz="200" dirty="0"/>
              <a:t>        * 192.168.1.6/GPIO16ON</a:t>
            </a:r>
          </a:p>
          <a:p>
            <a:r>
              <a:rPr lang="en-US" sz="200" dirty="0"/>
              <a:t>        * 192.168.1.6/GPIO16OFF</a:t>
            </a:r>
          </a:p>
          <a:p>
            <a:r>
              <a:rPr lang="en-US" sz="200" dirty="0"/>
              <a:t>        * 192.168.1.6/GPIO17ON</a:t>
            </a:r>
          </a:p>
          <a:p>
            <a:r>
              <a:rPr lang="en-US" sz="200" dirty="0"/>
              <a:t>        * 192.168.1.6/GPIO17OFF</a:t>
            </a:r>
          </a:p>
          <a:p>
            <a:r>
              <a:rPr lang="en-US" sz="200" dirty="0"/>
              <a:t>        */</a:t>
            </a:r>
          </a:p>
          <a:p>
            <a:r>
              <a:rPr lang="en-US" sz="200" dirty="0"/>
              <a:t>        /* Based on the URL from the request, turn the LEDs ON or OFF */</a:t>
            </a:r>
          </a:p>
          <a:p>
            <a:r>
              <a:rPr lang="en-US" sz="200" dirty="0"/>
              <a:t>        if (</a:t>
            </a:r>
            <a:r>
              <a:rPr lang="en-US" sz="200" dirty="0" err="1"/>
              <a:t>request.indexOf</a:t>
            </a:r>
            <a:r>
              <a:rPr lang="en-US" sz="200" dirty="0"/>
              <a:t>("/GPIO16ON") != -1) </a:t>
            </a:r>
          </a:p>
          <a:p>
            <a:r>
              <a:rPr lang="en-US" sz="200" dirty="0"/>
              <a:t>        {</a:t>
            </a:r>
          </a:p>
          <a:p>
            <a:r>
              <a:rPr lang="en-US" sz="200" dirty="0"/>
              <a:t>          </a:t>
            </a:r>
            <a:r>
              <a:rPr lang="en-US" sz="200" dirty="0" err="1"/>
              <a:t>Serial.println</a:t>
            </a:r>
            <a:r>
              <a:rPr lang="en-US" sz="200" dirty="0"/>
              <a:t>("GPIO16 LED is ON");</a:t>
            </a:r>
          </a:p>
          <a:p>
            <a:r>
              <a:rPr lang="en-US" sz="200" dirty="0"/>
              <a:t>          </a:t>
            </a:r>
            <a:r>
              <a:rPr lang="en-US" sz="200" dirty="0" err="1"/>
              <a:t>digitalWrite</a:t>
            </a:r>
            <a:r>
              <a:rPr lang="en-US" sz="200" dirty="0"/>
              <a:t>(gpio16LEDPin, HIGH);</a:t>
            </a:r>
          </a:p>
          <a:p>
            <a:r>
              <a:rPr lang="en-US" sz="200" dirty="0"/>
              <a:t>          gpio16Value = HIGH;</a:t>
            </a:r>
          </a:p>
          <a:p>
            <a:r>
              <a:rPr lang="en-US" sz="200" dirty="0"/>
              <a:t>        } </a:t>
            </a:r>
          </a:p>
          <a:p>
            <a:r>
              <a:rPr lang="en-US" sz="200" dirty="0"/>
              <a:t>        if (</a:t>
            </a:r>
            <a:r>
              <a:rPr lang="en-US" sz="200" dirty="0" err="1"/>
              <a:t>request.indexOf</a:t>
            </a:r>
            <a:r>
              <a:rPr lang="en-US" sz="200" dirty="0"/>
              <a:t>("/GPIO16OFF") != -1)</a:t>
            </a:r>
          </a:p>
          <a:p>
            <a:r>
              <a:rPr lang="en-US" sz="200" dirty="0"/>
              <a:t>        {</a:t>
            </a:r>
          </a:p>
          <a:p>
            <a:r>
              <a:rPr lang="en-US" sz="200" dirty="0"/>
              <a:t>          </a:t>
            </a:r>
            <a:r>
              <a:rPr lang="en-US" sz="200" dirty="0" err="1"/>
              <a:t>Serial.println</a:t>
            </a:r>
            <a:r>
              <a:rPr lang="en-US" sz="200" dirty="0"/>
              <a:t>("GPIO16 LED is OFF");</a:t>
            </a:r>
          </a:p>
          <a:p>
            <a:r>
              <a:rPr lang="en-US" sz="200" dirty="0"/>
              <a:t>          </a:t>
            </a:r>
            <a:r>
              <a:rPr lang="en-US" sz="200" dirty="0" err="1"/>
              <a:t>digitalWrite</a:t>
            </a:r>
            <a:r>
              <a:rPr lang="en-US" sz="200" dirty="0"/>
              <a:t>(gpio16LEDPin, LOW);</a:t>
            </a:r>
          </a:p>
          <a:p>
            <a:r>
              <a:rPr lang="en-US" sz="200" dirty="0"/>
              <a:t>          gpio16Value = LOW;</a:t>
            </a:r>
          </a:p>
          <a:p>
            <a:r>
              <a:rPr lang="en-US" sz="200" dirty="0"/>
              <a:t>        }</a:t>
            </a:r>
          </a:p>
          <a:p>
            <a:r>
              <a:rPr lang="en-US" sz="200" dirty="0"/>
              <a:t>        if (</a:t>
            </a:r>
            <a:r>
              <a:rPr lang="en-US" sz="200" dirty="0" err="1"/>
              <a:t>request.indexOf</a:t>
            </a:r>
            <a:r>
              <a:rPr lang="en-US" sz="200" dirty="0"/>
              <a:t>("/GPIO17ON") != -1) </a:t>
            </a:r>
          </a:p>
          <a:p>
            <a:r>
              <a:rPr lang="en-US" sz="200" dirty="0"/>
              <a:t>        {</a:t>
            </a:r>
          </a:p>
          <a:p>
            <a:r>
              <a:rPr lang="en-US" sz="200" dirty="0"/>
              <a:t>          </a:t>
            </a:r>
            <a:r>
              <a:rPr lang="en-US" sz="200" dirty="0" err="1"/>
              <a:t>Serial.println</a:t>
            </a:r>
            <a:r>
              <a:rPr lang="en-US" sz="200" dirty="0"/>
              <a:t>("GPIO17 LED is ON");</a:t>
            </a:r>
          </a:p>
          <a:p>
            <a:r>
              <a:rPr lang="en-US" sz="200" dirty="0"/>
              <a:t>          </a:t>
            </a:r>
            <a:r>
              <a:rPr lang="en-US" sz="200" dirty="0" err="1"/>
              <a:t>digitalWrite</a:t>
            </a:r>
            <a:r>
              <a:rPr lang="en-US" sz="200" dirty="0"/>
              <a:t>(gpio17LEDPin, HIGH);</a:t>
            </a:r>
          </a:p>
          <a:p>
            <a:r>
              <a:rPr lang="en-US" sz="200" dirty="0"/>
              <a:t>          gpio17Value = HIGH;</a:t>
            </a:r>
          </a:p>
          <a:p>
            <a:r>
              <a:rPr lang="en-US" sz="200" dirty="0"/>
              <a:t>        } </a:t>
            </a:r>
          </a:p>
          <a:p>
            <a:r>
              <a:rPr lang="en-US" sz="200" dirty="0"/>
              <a:t>        if (</a:t>
            </a:r>
            <a:r>
              <a:rPr lang="en-US" sz="200" dirty="0" err="1"/>
              <a:t>request.indexOf</a:t>
            </a:r>
            <a:r>
              <a:rPr lang="en-US" sz="200" dirty="0"/>
              <a:t>("/GPIO17OFF") != -1)</a:t>
            </a:r>
          </a:p>
          <a:p>
            <a:r>
              <a:rPr lang="en-US" sz="200" dirty="0"/>
              <a:t>        {</a:t>
            </a:r>
          </a:p>
          <a:p>
            <a:r>
              <a:rPr lang="en-US" sz="200" dirty="0"/>
              <a:t>          </a:t>
            </a:r>
            <a:r>
              <a:rPr lang="en-US" sz="200" dirty="0" err="1"/>
              <a:t>Serial.println</a:t>
            </a:r>
            <a:r>
              <a:rPr lang="en-US" sz="200" dirty="0"/>
              <a:t>("GPIO17 LED is OFF");</a:t>
            </a:r>
          </a:p>
          <a:p>
            <a:r>
              <a:rPr lang="en-US" sz="200" dirty="0"/>
              <a:t>          </a:t>
            </a:r>
            <a:r>
              <a:rPr lang="en-US" sz="200" dirty="0" err="1"/>
              <a:t>digitalWrite</a:t>
            </a:r>
            <a:r>
              <a:rPr lang="en-US" sz="200" dirty="0"/>
              <a:t>(gpio17LEDPin, LOW);</a:t>
            </a:r>
          </a:p>
          <a:p>
            <a:r>
              <a:rPr lang="en-US" sz="200" dirty="0"/>
              <a:t>          gpio17Value = LOW;</a:t>
            </a:r>
          </a:p>
          <a:p>
            <a:r>
              <a:rPr lang="en-US" sz="200" dirty="0"/>
              <a:t>        }</a:t>
            </a:r>
          </a:p>
          <a:p>
            <a:r>
              <a:rPr lang="en-US" sz="200" dirty="0"/>
              <a:t>        </a:t>
            </a:r>
          </a:p>
          <a:p>
            <a:r>
              <a:rPr lang="en-US" sz="200" dirty="0"/>
              <a:t>        /* HTTP Response in the form of HTML Web Page */</a:t>
            </a:r>
          </a:p>
          <a:p>
            <a:r>
              <a:rPr lang="en-US" sz="200" dirty="0"/>
              <a:t>        </a:t>
            </a:r>
            <a:r>
              <a:rPr lang="en-US" sz="200" dirty="0" err="1"/>
              <a:t>client.println</a:t>
            </a:r>
            <a:r>
              <a:rPr lang="en-US" sz="200" dirty="0"/>
              <a:t>("HTTP/1.1 200 OK");</a:t>
            </a:r>
          </a:p>
          <a:p>
            <a:r>
              <a:rPr lang="en-US" sz="200" dirty="0"/>
              <a:t>        </a:t>
            </a:r>
            <a:r>
              <a:rPr lang="en-US" sz="200" dirty="0" err="1"/>
              <a:t>client.println</a:t>
            </a:r>
            <a:r>
              <a:rPr lang="en-US" sz="200" dirty="0"/>
              <a:t>("Content-Type: text/html");</a:t>
            </a:r>
          </a:p>
          <a:p>
            <a:r>
              <a:rPr lang="en-US" sz="200" dirty="0"/>
              <a:t>        </a:t>
            </a:r>
            <a:r>
              <a:rPr lang="en-US" sz="200" dirty="0" err="1"/>
              <a:t>client.println</a:t>
            </a:r>
            <a:r>
              <a:rPr lang="en-US" sz="200" dirty="0"/>
              <a:t>("Connection: close");</a:t>
            </a:r>
          </a:p>
          <a:p>
            <a:r>
              <a:rPr lang="en-US" sz="200" dirty="0"/>
              <a:t>        </a:t>
            </a:r>
            <a:r>
              <a:rPr lang="en-US" sz="200" dirty="0" err="1"/>
              <a:t>client.println</a:t>
            </a:r>
            <a:r>
              <a:rPr lang="en-US" sz="200" dirty="0"/>
              <a:t>(); //  IMPORTANT</a:t>
            </a:r>
          </a:p>
          <a:p>
            <a:endParaRPr lang="en-US" sz="200" dirty="0"/>
          </a:p>
          <a:p>
            <a:r>
              <a:rPr lang="en-US" sz="200" dirty="0"/>
              <a:t>        </a:t>
            </a:r>
            <a:r>
              <a:rPr lang="en-US" sz="200" dirty="0" err="1"/>
              <a:t>client.println</a:t>
            </a:r>
            <a:r>
              <a:rPr lang="en-US" sz="200" dirty="0"/>
              <a:t>("&lt;!DOCTYPE HTML&gt;");</a:t>
            </a:r>
          </a:p>
          <a:p>
            <a:r>
              <a:rPr lang="en-US" sz="200" dirty="0"/>
              <a:t>        </a:t>
            </a:r>
            <a:r>
              <a:rPr lang="en-US" sz="200" dirty="0" err="1"/>
              <a:t>client.println</a:t>
            </a:r>
            <a:r>
              <a:rPr lang="en-US" sz="200" dirty="0"/>
              <a:t>("&lt;html&gt;");</a:t>
            </a:r>
          </a:p>
          <a:p>
            <a:r>
              <a:rPr lang="en-US" sz="200" dirty="0"/>
              <a:t>        </a:t>
            </a:r>
          </a:p>
          <a:p>
            <a:r>
              <a:rPr lang="en-US" sz="200" dirty="0"/>
              <a:t>        </a:t>
            </a:r>
            <a:r>
              <a:rPr lang="en-US" sz="200" dirty="0" err="1"/>
              <a:t>client.println</a:t>
            </a:r>
            <a:r>
              <a:rPr lang="en-US" sz="200" dirty="0"/>
              <a:t>("&lt;head&gt;");</a:t>
            </a:r>
          </a:p>
          <a:p>
            <a:r>
              <a:rPr lang="en-US" sz="200" dirty="0"/>
              <a:t>        </a:t>
            </a:r>
            <a:r>
              <a:rPr lang="en-US" sz="200" dirty="0" err="1"/>
              <a:t>client.println</a:t>
            </a:r>
            <a:r>
              <a:rPr lang="en-US" sz="200" dirty="0"/>
              <a:t>("&lt;meta name=\"viewport\" content=\"width=device-width, initial-scale=1\"&gt;");</a:t>
            </a:r>
          </a:p>
          <a:p>
            <a:r>
              <a:rPr lang="en-US" sz="200" dirty="0"/>
              <a:t>        </a:t>
            </a:r>
            <a:r>
              <a:rPr lang="en-US" sz="200" dirty="0" err="1"/>
              <a:t>client.println</a:t>
            </a:r>
            <a:r>
              <a:rPr lang="en-US" sz="200" dirty="0"/>
              <a:t>("&lt;link </a:t>
            </a:r>
            <a:r>
              <a:rPr lang="en-US" sz="200" dirty="0" err="1"/>
              <a:t>rel</a:t>
            </a:r>
            <a:r>
              <a:rPr lang="en-US" sz="200" dirty="0"/>
              <a:t>=\"icon\" </a:t>
            </a:r>
            <a:r>
              <a:rPr lang="en-US" sz="200" dirty="0" err="1"/>
              <a:t>href</a:t>
            </a:r>
            <a:r>
              <a:rPr lang="en-US" sz="200" dirty="0"/>
              <a:t>=\"data:,\"&gt;");</a:t>
            </a:r>
          </a:p>
          <a:p>
            <a:r>
              <a:rPr lang="en-US" sz="200" dirty="0"/>
              <a:t>        </a:t>
            </a:r>
          </a:p>
          <a:p>
            <a:r>
              <a:rPr lang="en-US" sz="200" dirty="0"/>
              <a:t>        </a:t>
            </a:r>
            <a:r>
              <a:rPr lang="en-US" sz="200" dirty="0" err="1"/>
              <a:t>client.println</a:t>
            </a:r>
            <a:r>
              <a:rPr lang="en-US" sz="200" dirty="0"/>
              <a:t>("&lt;style&gt;");</a:t>
            </a:r>
          </a:p>
          <a:p>
            <a:r>
              <a:rPr lang="en-US" sz="200" dirty="0"/>
              <a:t>        </a:t>
            </a:r>
          </a:p>
          <a:p>
            <a:r>
              <a:rPr lang="en-US" sz="200" dirty="0"/>
              <a:t>        </a:t>
            </a:r>
            <a:r>
              <a:rPr lang="en-US" sz="200" dirty="0" err="1"/>
              <a:t>client.println</a:t>
            </a:r>
            <a:r>
              <a:rPr lang="en-US" sz="200" dirty="0"/>
              <a:t>("html { font-family: Courier New; display: inline-block; margin: 0px auto; text-align: center;}");</a:t>
            </a:r>
          </a:p>
          <a:p>
            <a:r>
              <a:rPr lang="en-US" sz="200" dirty="0"/>
              <a:t>        </a:t>
            </a:r>
            <a:r>
              <a:rPr lang="en-US" sz="200" dirty="0" err="1"/>
              <a:t>client.println</a:t>
            </a:r>
            <a:r>
              <a:rPr lang="en-US" sz="200" dirty="0"/>
              <a:t>(".button {border: none; color: white; padding: 10px 20px; text-align: center;");</a:t>
            </a:r>
          </a:p>
          <a:p>
            <a:r>
              <a:rPr lang="en-US" sz="200" dirty="0"/>
              <a:t>        </a:t>
            </a:r>
            <a:r>
              <a:rPr lang="en-US" sz="200" dirty="0" err="1"/>
              <a:t>client.println</a:t>
            </a:r>
            <a:r>
              <a:rPr lang="en-US" sz="200" dirty="0"/>
              <a:t>("text-decoration: none; font-size: 25px; margin: 2px; cursor: pointer;}");</a:t>
            </a:r>
          </a:p>
          <a:p>
            <a:r>
              <a:rPr lang="en-US" sz="200" dirty="0"/>
              <a:t>        </a:t>
            </a:r>
            <a:r>
              <a:rPr lang="en-US" sz="200" dirty="0" err="1"/>
              <a:t>client.println</a:t>
            </a:r>
            <a:r>
              <a:rPr lang="en-US" sz="200" dirty="0"/>
              <a:t>(".button1 {background-color: #FF0000;}");</a:t>
            </a:r>
          </a:p>
          <a:p>
            <a:r>
              <a:rPr lang="en-US" sz="200" dirty="0"/>
              <a:t>        </a:t>
            </a:r>
            <a:r>
              <a:rPr lang="en-US" sz="200" dirty="0" err="1"/>
              <a:t>client.println</a:t>
            </a:r>
            <a:r>
              <a:rPr lang="en-US" sz="200" dirty="0"/>
              <a:t>(".button2 {background-color: #00FF00;}");</a:t>
            </a:r>
          </a:p>
          <a:p>
            <a:r>
              <a:rPr lang="en-US" sz="200" dirty="0"/>
              <a:t>        </a:t>
            </a:r>
          </a:p>
          <a:p>
            <a:r>
              <a:rPr lang="en-US" sz="200" dirty="0"/>
              <a:t>        </a:t>
            </a:r>
            <a:r>
              <a:rPr lang="en-US" sz="200" dirty="0" err="1"/>
              <a:t>client.println</a:t>
            </a:r>
            <a:r>
              <a:rPr lang="en-US" sz="200" dirty="0"/>
              <a:t>("&lt;/style&gt;");</a:t>
            </a:r>
          </a:p>
          <a:p>
            <a:r>
              <a:rPr lang="en-US" sz="200" dirty="0"/>
              <a:t>        </a:t>
            </a:r>
          </a:p>
          <a:p>
            <a:r>
              <a:rPr lang="en-US" sz="200" dirty="0"/>
              <a:t>        </a:t>
            </a:r>
            <a:r>
              <a:rPr lang="en-US" sz="200" dirty="0" err="1"/>
              <a:t>client.println</a:t>
            </a:r>
            <a:r>
              <a:rPr lang="en-US" sz="200" dirty="0"/>
              <a:t>("&lt;/head&gt;");</a:t>
            </a:r>
          </a:p>
          <a:p>
            <a:r>
              <a:rPr lang="en-US" sz="200" dirty="0"/>
              <a:t>        </a:t>
            </a:r>
          </a:p>
          <a:p>
            <a:r>
              <a:rPr lang="en-US" sz="200" dirty="0"/>
              <a:t>        </a:t>
            </a:r>
            <a:r>
              <a:rPr lang="en-US" sz="200" dirty="0" err="1"/>
              <a:t>client.println</a:t>
            </a:r>
            <a:r>
              <a:rPr lang="en-US" sz="200" dirty="0"/>
              <a:t>("&lt;body&gt;");</a:t>
            </a:r>
          </a:p>
          <a:p>
            <a:r>
              <a:rPr lang="en-US" sz="200" dirty="0"/>
              <a:t>        </a:t>
            </a:r>
          </a:p>
          <a:p>
            <a:r>
              <a:rPr lang="en-US" sz="200" dirty="0"/>
              <a:t>        </a:t>
            </a:r>
            <a:r>
              <a:rPr lang="en-US" sz="200" dirty="0" err="1"/>
              <a:t>client.println</a:t>
            </a:r>
            <a:r>
              <a:rPr lang="en-US" sz="200" dirty="0"/>
              <a:t>("&lt;h2&gt;ESP32 Web Server&lt;/h2&gt;");</a:t>
            </a:r>
          </a:p>
          <a:p>
            <a:r>
              <a:rPr lang="en-US" sz="200" dirty="0"/>
              <a:t>        </a:t>
            </a:r>
          </a:p>
          <a:p>
            <a:r>
              <a:rPr lang="en-US" sz="200" dirty="0"/>
              <a:t>        if(gpio16Value == LOW) </a:t>
            </a:r>
          </a:p>
          <a:p>
            <a:r>
              <a:rPr lang="en-US" sz="200" dirty="0"/>
              <a:t>        {</a:t>
            </a:r>
          </a:p>
          <a:p>
            <a:r>
              <a:rPr lang="en-US" sz="200" dirty="0"/>
              <a:t>          </a:t>
            </a:r>
            <a:r>
              <a:rPr lang="en-US" sz="200" dirty="0" err="1"/>
              <a:t>client.println</a:t>
            </a:r>
            <a:r>
              <a:rPr lang="en-US" sz="200" dirty="0"/>
              <a:t>("&lt;p&gt;GPIO16 LED Status: OFF&lt;/p&gt;");</a:t>
            </a:r>
          </a:p>
          <a:p>
            <a:r>
              <a:rPr lang="en-US" sz="200" dirty="0"/>
              <a:t>          </a:t>
            </a:r>
            <a:r>
              <a:rPr lang="en-US" sz="200" dirty="0" err="1"/>
              <a:t>client.print</a:t>
            </a:r>
            <a:r>
              <a:rPr lang="en-US" sz="200" dirty="0"/>
              <a:t>("&lt;p&gt;&lt;a </a:t>
            </a:r>
            <a:r>
              <a:rPr lang="en-US" sz="200" dirty="0" err="1"/>
              <a:t>href</a:t>
            </a:r>
            <a:r>
              <a:rPr lang="en-US" sz="200" dirty="0"/>
              <a:t>=\"/GPIO16ON\"&gt;&lt;button class=\"button button1\"&gt;Click to turn ON&lt;/button&gt;&lt;/a&gt;&lt;/p&gt;");  </a:t>
            </a:r>
          </a:p>
          <a:p>
            <a:r>
              <a:rPr lang="en-US" sz="200" dirty="0"/>
              <a:t>        } </a:t>
            </a:r>
          </a:p>
          <a:p>
            <a:r>
              <a:rPr lang="en-US" sz="200" dirty="0"/>
              <a:t>        else </a:t>
            </a:r>
          </a:p>
          <a:p>
            <a:r>
              <a:rPr lang="en-US" sz="200" dirty="0"/>
              <a:t>        {</a:t>
            </a:r>
          </a:p>
          <a:p>
            <a:r>
              <a:rPr lang="en-US" sz="200" dirty="0"/>
              <a:t>          </a:t>
            </a:r>
            <a:r>
              <a:rPr lang="en-US" sz="200" dirty="0" err="1"/>
              <a:t>client.println</a:t>
            </a:r>
            <a:r>
              <a:rPr lang="en-US" sz="200" dirty="0"/>
              <a:t>("&lt;p&gt;GPIO16 LED Status: ON&lt;/p&gt;");</a:t>
            </a:r>
          </a:p>
          <a:p>
            <a:r>
              <a:rPr lang="en-US" sz="200" dirty="0"/>
              <a:t>          </a:t>
            </a:r>
            <a:r>
              <a:rPr lang="en-US" sz="200" dirty="0" err="1"/>
              <a:t>client.print</a:t>
            </a:r>
            <a:r>
              <a:rPr lang="en-US" sz="200" dirty="0"/>
              <a:t>("&lt;p&gt;&lt;a </a:t>
            </a:r>
            <a:r>
              <a:rPr lang="en-US" sz="200" dirty="0" err="1"/>
              <a:t>href</a:t>
            </a:r>
            <a:r>
              <a:rPr lang="en-US" sz="200" dirty="0"/>
              <a:t>=\"/GPIO16OFF\"&gt;&lt;button class=\"button button2\"&gt;Click to turn OFF&lt;/button&gt;&lt;/a&gt;&lt;/p&gt;"); </a:t>
            </a:r>
          </a:p>
          <a:p>
            <a:r>
              <a:rPr lang="en-US" sz="200" dirty="0"/>
              <a:t>        }</a:t>
            </a:r>
          </a:p>
          <a:p>
            <a:r>
              <a:rPr lang="en-US" sz="200" dirty="0"/>
              <a:t>        </a:t>
            </a:r>
          </a:p>
          <a:p>
            <a:r>
              <a:rPr lang="en-US" sz="200" dirty="0"/>
              <a:t>        if(gpio17Value == LOW) </a:t>
            </a:r>
          </a:p>
          <a:p>
            <a:r>
              <a:rPr lang="en-US" sz="200" dirty="0"/>
              <a:t>        {</a:t>
            </a:r>
          </a:p>
          <a:p>
            <a:r>
              <a:rPr lang="en-US" sz="200" dirty="0"/>
              <a:t>          </a:t>
            </a:r>
            <a:r>
              <a:rPr lang="en-US" sz="200" dirty="0" err="1"/>
              <a:t>client.println</a:t>
            </a:r>
            <a:r>
              <a:rPr lang="en-US" sz="200" dirty="0"/>
              <a:t>("&lt;p&gt;GPIO17 LED Status: OFF&lt;/p&gt;");</a:t>
            </a:r>
          </a:p>
          <a:p>
            <a:r>
              <a:rPr lang="en-US" sz="200" dirty="0"/>
              <a:t>          </a:t>
            </a:r>
            <a:r>
              <a:rPr lang="en-US" sz="200" dirty="0" err="1"/>
              <a:t>client.print</a:t>
            </a:r>
            <a:r>
              <a:rPr lang="en-US" sz="200" dirty="0"/>
              <a:t>("&lt;p&gt;&lt;a </a:t>
            </a:r>
            <a:r>
              <a:rPr lang="en-US" sz="200" dirty="0" err="1"/>
              <a:t>href</a:t>
            </a:r>
            <a:r>
              <a:rPr lang="en-US" sz="200" dirty="0"/>
              <a:t>=\"/GPIO17ON\"&gt;&lt;button class=\"button button1\"&gt;Click to turn ON&lt;/button&gt;&lt;/a&gt;&lt;/p&gt;");  </a:t>
            </a:r>
          </a:p>
          <a:p>
            <a:r>
              <a:rPr lang="en-US" sz="200" dirty="0"/>
              <a:t>        } </a:t>
            </a:r>
          </a:p>
          <a:p>
            <a:r>
              <a:rPr lang="en-US" sz="200" dirty="0"/>
              <a:t>        else </a:t>
            </a:r>
          </a:p>
          <a:p>
            <a:r>
              <a:rPr lang="en-US" sz="200" dirty="0"/>
              <a:t>        {</a:t>
            </a:r>
          </a:p>
          <a:p>
            <a:r>
              <a:rPr lang="en-US" sz="200" dirty="0"/>
              <a:t>          </a:t>
            </a:r>
            <a:r>
              <a:rPr lang="en-US" sz="200" dirty="0" err="1"/>
              <a:t>client.println</a:t>
            </a:r>
            <a:r>
              <a:rPr lang="en-US" sz="200" dirty="0"/>
              <a:t>("&lt;p&gt;GPIO17 LED Status: ON&lt;/p&gt;");</a:t>
            </a:r>
          </a:p>
          <a:p>
            <a:r>
              <a:rPr lang="en-US" sz="200" dirty="0"/>
              <a:t>          </a:t>
            </a:r>
            <a:r>
              <a:rPr lang="en-US" sz="200" dirty="0" err="1"/>
              <a:t>client.print</a:t>
            </a:r>
            <a:r>
              <a:rPr lang="en-US" sz="200" dirty="0"/>
              <a:t>("&lt;p&gt;&lt;a </a:t>
            </a:r>
            <a:r>
              <a:rPr lang="en-US" sz="200" dirty="0" err="1"/>
              <a:t>href</a:t>
            </a:r>
            <a:r>
              <a:rPr lang="en-US" sz="200" dirty="0"/>
              <a:t>=\"/GPIO17OFF\"&gt;&lt;button class=\"button button2\"&gt;Click to turn OFF&lt;/button&gt;&lt;/a&gt;&lt;/p&gt;");  </a:t>
            </a:r>
          </a:p>
          <a:p>
            <a:r>
              <a:rPr lang="en-US" sz="200" dirty="0"/>
              <a:t>        }</a:t>
            </a:r>
          </a:p>
          <a:p>
            <a:r>
              <a:rPr lang="en-US" sz="200" dirty="0"/>
              <a:t>        </a:t>
            </a:r>
          </a:p>
          <a:p>
            <a:r>
              <a:rPr lang="en-US" sz="200" dirty="0"/>
              <a:t>        </a:t>
            </a:r>
            <a:r>
              <a:rPr lang="en-US" sz="200" dirty="0" err="1"/>
              <a:t>client.println</a:t>
            </a:r>
            <a:r>
              <a:rPr lang="en-US" sz="200" dirty="0"/>
              <a:t>("&lt;/body&gt;");</a:t>
            </a:r>
          </a:p>
          <a:p>
            <a:r>
              <a:rPr lang="en-US" sz="200" dirty="0"/>
              <a:t>        </a:t>
            </a:r>
          </a:p>
          <a:p>
            <a:r>
              <a:rPr lang="en-US" sz="200" dirty="0"/>
              <a:t>        </a:t>
            </a:r>
            <a:r>
              <a:rPr lang="en-US" sz="200" dirty="0" err="1"/>
              <a:t>client.println</a:t>
            </a:r>
            <a:r>
              <a:rPr lang="en-US" sz="200" dirty="0"/>
              <a:t>("&lt;/html&gt;");</a:t>
            </a:r>
          </a:p>
          <a:p>
            <a:r>
              <a:rPr lang="en-US" sz="200" dirty="0"/>
              <a:t>        </a:t>
            </a:r>
          </a:p>
          <a:p>
            <a:r>
              <a:rPr lang="en-US" sz="200" dirty="0"/>
              <a:t>        break;</a:t>
            </a:r>
          </a:p>
          <a:p>
            <a:r>
              <a:rPr lang="en-US" sz="200" dirty="0"/>
              <a:t>        </a:t>
            </a:r>
          </a:p>
          <a:p>
            <a:r>
              <a:rPr lang="en-US" sz="200" dirty="0"/>
              <a:t>    }</a:t>
            </a:r>
          </a:p>
          <a:p>
            <a:r>
              <a:rPr lang="en-US" sz="200" dirty="0"/>
              <a:t>    if(c == '\n')</a:t>
            </a:r>
          </a:p>
          <a:p>
            <a:r>
              <a:rPr lang="en-US" sz="200" dirty="0"/>
              <a:t>    {</a:t>
            </a:r>
          </a:p>
          <a:p>
            <a:r>
              <a:rPr lang="en-US" sz="200" dirty="0"/>
              <a:t>      </a:t>
            </a:r>
            <a:r>
              <a:rPr lang="en-US" sz="200" dirty="0" err="1"/>
              <a:t>currentLineIsBlank</a:t>
            </a:r>
            <a:r>
              <a:rPr lang="en-US" sz="200" dirty="0"/>
              <a:t> = true;</a:t>
            </a:r>
          </a:p>
          <a:p>
            <a:r>
              <a:rPr lang="en-US" sz="200" dirty="0"/>
              <a:t>    }</a:t>
            </a:r>
          </a:p>
          <a:p>
            <a:r>
              <a:rPr lang="en-US" sz="200" dirty="0"/>
              <a:t>    else if(c != '\r')</a:t>
            </a:r>
          </a:p>
          <a:p>
            <a:r>
              <a:rPr lang="en-US" sz="200" dirty="0"/>
              <a:t>    {</a:t>
            </a:r>
          </a:p>
          <a:p>
            <a:r>
              <a:rPr lang="en-US" sz="200" dirty="0"/>
              <a:t>      </a:t>
            </a:r>
            <a:r>
              <a:rPr lang="en-US" sz="200" dirty="0" err="1"/>
              <a:t>currentLineIsBlank</a:t>
            </a:r>
            <a:r>
              <a:rPr lang="en-US" sz="200" dirty="0"/>
              <a:t> = false;</a:t>
            </a:r>
          </a:p>
          <a:p>
            <a:r>
              <a:rPr lang="en-US" sz="200" dirty="0"/>
              <a:t>    }</a:t>
            </a:r>
          </a:p>
          <a:p>
            <a:r>
              <a:rPr lang="en-US" sz="200" dirty="0"/>
              <a:t>    //</a:t>
            </a:r>
            <a:r>
              <a:rPr lang="en-US" sz="200" dirty="0" err="1"/>
              <a:t>client.print</a:t>
            </a:r>
            <a:r>
              <a:rPr lang="en-US" sz="200" dirty="0"/>
              <a:t>("\n");</a:t>
            </a:r>
          </a:p>
          <a:p>
            <a:r>
              <a:rPr lang="en-US" sz="200" dirty="0"/>
              <a:t>    </a:t>
            </a:r>
          </a:p>
          <a:p>
            <a:r>
              <a:rPr lang="en-US" sz="200" dirty="0"/>
              <a:t>    }</a:t>
            </a:r>
          </a:p>
          <a:p>
            <a:r>
              <a:rPr lang="en-US" sz="200" dirty="0"/>
              <a:t>  }</a:t>
            </a:r>
          </a:p>
          <a:p>
            <a:r>
              <a:rPr lang="en-US" sz="200" dirty="0"/>
              <a:t> </a:t>
            </a:r>
          </a:p>
          <a:p>
            <a:r>
              <a:rPr lang="en-US" sz="200" dirty="0"/>
              <a:t>  delay(1);</a:t>
            </a:r>
          </a:p>
          <a:p>
            <a:r>
              <a:rPr lang="en-US" sz="200" dirty="0"/>
              <a:t>  request = "";</a:t>
            </a:r>
          </a:p>
          <a:p>
            <a:r>
              <a:rPr lang="en-US" sz="200" dirty="0"/>
              <a:t>  //</a:t>
            </a:r>
            <a:r>
              <a:rPr lang="en-US" sz="200" dirty="0" err="1"/>
              <a:t>client.flush</a:t>
            </a:r>
            <a:r>
              <a:rPr lang="en-US" sz="200" dirty="0"/>
              <a:t>();</a:t>
            </a:r>
          </a:p>
          <a:p>
            <a:r>
              <a:rPr lang="en-US" sz="200" dirty="0"/>
              <a:t>  </a:t>
            </a:r>
            <a:r>
              <a:rPr lang="en-US" sz="200" dirty="0" err="1"/>
              <a:t>client.stop</a:t>
            </a:r>
            <a:r>
              <a:rPr lang="en-US" sz="200" dirty="0"/>
              <a:t>();</a:t>
            </a:r>
          </a:p>
          <a:p>
            <a:r>
              <a:rPr lang="en-US" sz="200" dirty="0"/>
              <a:t>  </a:t>
            </a:r>
            <a:r>
              <a:rPr lang="en-US" sz="200" dirty="0" err="1"/>
              <a:t>Serial.println</a:t>
            </a:r>
            <a:r>
              <a:rPr lang="en-US" sz="200" dirty="0"/>
              <a:t>("Client disconnected");</a:t>
            </a:r>
          </a:p>
          <a:p>
            <a:r>
              <a:rPr lang="en-US" sz="200" dirty="0"/>
              <a:t>  </a:t>
            </a:r>
            <a:r>
              <a:rPr lang="en-US" sz="200" dirty="0" err="1"/>
              <a:t>Serial.print</a:t>
            </a:r>
            <a:r>
              <a:rPr lang="en-US" sz="200" dirty="0"/>
              <a:t>("\n");</a:t>
            </a:r>
          </a:p>
          <a:p>
            <a:r>
              <a:rPr lang="en-US" sz="200" dirty="0"/>
              <a:t>}</a:t>
            </a:r>
          </a:p>
        </p:txBody>
      </p:sp>
      <p:sp>
        <p:nvSpPr>
          <p:cNvPr id="7" name="TextBox 6">
            <a:extLst>
              <a:ext uri="{FF2B5EF4-FFF2-40B4-BE49-F238E27FC236}">
                <a16:creationId xmlns:a16="http://schemas.microsoft.com/office/drawing/2014/main" id="{C95DF3B8-4AEF-4CE1-81B8-57C020B88923}"/>
              </a:ext>
            </a:extLst>
          </p:cNvPr>
          <p:cNvSpPr txBox="1"/>
          <p:nvPr/>
        </p:nvSpPr>
        <p:spPr>
          <a:xfrm>
            <a:off x="6557818" y="6183600"/>
            <a:ext cx="5264726" cy="369332"/>
          </a:xfrm>
          <a:prstGeom prst="rect">
            <a:avLst/>
          </a:prstGeom>
          <a:noFill/>
        </p:spPr>
        <p:txBody>
          <a:bodyPr wrap="square">
            <a:spAutoFit/>
          </a:bodyPr>
          <a:lstStyle/>
          <a:p>
            <a:r>
              <a:rPr lang="en-US" dirty="0"/>
              <a:t>https://www.electronicshub.org/esp32-web-server/</a:t>
            </a:r>
          </a:p>
        </p:txBody>
      </p:sp>
      <p:pic>
        <p:nvPicPr>
          <p:cNvPr id="1028" name="Picture 4" descr="ESP32-Web-Server-Serial-Monitor-1">
            <a:extLst>
              <a:ext uri="{FF2B5EF4-FFF2-40B4-BE49-F238E27FC236}">
                <a16:creationId xmlns:a16="http://schemas.microsoft.com/office/drawing/2014/main" id="{3A9133D6-6A20-4580-8037-1D621B78A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265" y="305068"/>
            <a:ext cx="68294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SP32-Web-Server-Laptop-2">
            <a:extLst>
              <a:ext uri="{FF2B5EF4-FFF2-40B4-BE49-F238E27FC236}">
                <a16:creationId xmlns:a16="http://schemas.microsoft.com/office/drawing/2014/main" id="{91CF01BA-60DE-41A9-9CDB-970C98B3C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796" y="3140364"/>
            <a:ext cx="5792748" cy="28632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8FF333-1E36-4ACF-8935-290930649CCB}"/>
              </a:ext>
            </a:extLst>
          </p:cNvPr>
          <p:cNvSpPr txBox="1"/>
          <p:nvPr/>
        </p:nvSpPr>
        <p:spPr>
          <a:xfrm>
            <a:off x="9322884" y="476221"/>
            <a:ext cx="2499660" cy="830997"/>
          </a:xfrm>
          <a:prstGeom prst="rect">
            <a:avLst/>
          </a:prstGeom>
          <a:noFill/>
        </p:spPr>
        <p:txBody>
          <a:bodyPr wrap="none" rtlCol="0">
            <a:spAutoFit/>
          </a:bodyPr>
          <a:lstStyle/>
          <a:p>
            <a:pPr algn="ctr"/>
            <a:r>
              <a:rPr lang="en-US" sz="2400" b="1" dirty="0"/>
              <a:t>LED ON / OFF</a:t>
            </a:r>
          </a:p>
          <a:p>
            <a:pPr algn="ctr"/>
            <a:r>
              <a:rPr lang="en-US" sz="2400" b="1" dirty="0"/>
              <a:t>ESP32 Web Server</a:t>
            </a:r>
          </a:p>
        </p:txBody>
      </p:sp>
    </p:spTree>
    <p:extLst>
      <p:ext uri="{BB962C8B-B14F-4D97-AF65-F5344CB8AC3E}">
        <p14:creationId xmlns:p14="http://schemas.microsoft.com/office/powerpoint/2010/main" val="30217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80CEB-C1AB-48AD-92BE-ACDE4B374480}"/>
              </a:ext>
            </a:extLst>
          </p:cNvPr>
          <p:cNvSpPr txBox="1"/>
          <p:nvPr/>
        </p:nvSpPr>
        <p:spPr>
          <a:xfrm>
            <a:off x="221673" y="0"/>
            <a:ext cx="1265382" cy="6894195"/>
          </a:xfrm>
          <a:prstGeom prst="rect">
            <a:avLst/>
          </a:prstGeom>
          <a:noFill/>
        </p:spPr>
        <p:txBody>
          <a:bodyPr wrap="square">
            <a:spAutoFit/>
          </a:bodyPr>
          <a:lstStyle/>
          <a:p>
            <a:r>
              <a:rPr lang="en-US" sz="200" dirty="0"/>
              <a:t>/*</a:t>
            </a:r>
          </a:p>
          <a:p>
            <a:r>
              <a:rPr lang="en-US" sz="200" dirty="0"/>
              <a:t> * Connect the SD card to the following pins:</a:t>
            </a:r>
          </a:p>
          <a:p>
            <a:r>
              <a:rPr lang="en-US" sz="200" dirty="0"/>
              <a:t> *</a:t>
            </a:r>
          </a:p>
          <a:p>
            <a:r>
              <a:rPr lang="en-US" sz="200" dirty="0"/>
              <a:t> * SD Card | ESP32</a:t>
            </a:r>
          </a:p>
          <a:p>
            <a:r>
              <a:rPr lang="en-US" sz="200" dirty="0"/>
              <a:t> *    D2       -</a:t>
            </a:r>
          </a:p>
          <a:p>
            <a:r>
              <a:rPr lang="en-US" sz="200" dirty="0"/>
              <a:t> *    D3       SS</a:t>
            </a:r>
          </a:p>
          <a:p>
            <a:r>
              <a:rPr lang="en-US" sz="200" dirty="0"/>
              <a:t> *    CMD      MOSI</a:t>
            </a:r>
          </a:p>
          <a:p>
            <a:r>
              <a:rPr lang="en-US" sz="200" dirty="0"/>
              <a:t> *    VSS      GND</a:t>
            </a:r>
          </a:p>
          <a:p>
            <a:r>
              <a:rPr lang="en-US" sz="200" dirty="0"/>
              <a:t> *    VDD      3.3V</a:t>
            </a:r>
          </a:p>
          <a:p>
            <a:r>
              <a:rPr lang="en-US" sz="200" dirty="0"/>
              <a:t> *    CLK      SCK</a:t>
            </a:r>
          </a:p>
          <a:p>
            <a:r>
              <a:rPr lang="en-US" sz="200" dirty="0"/>
              <a:t> *    VSS      GND</a:t>
            </a:r>
          </a:p>
          <a:p>
            <a:r>
              <a:rPr lang="en-US" sz="200" dirty="0"/>
              <a:t> *    D0       MISO</a:t>
            </a:r>
          </a:p>
          <a:p>
            <a:r>
              <a:rPr lang="en-US" sz="200" dirty="0"/>
              <a:t> *    D1       -</a:t>
            </a:r>
          </a:p>
          <a:p>
            <a:r>
              <a:rPr lang="en-US" sz="200" dirty="0"/>
              <a:t> */</a:t>
            </a:r>
          </a:p>
          <a:p>
            <a:r>
              <a:rPr lang="en-US" sz="200" dirty="0"/>
              <a:t>#include "</a:t>
            </a:r>
            <a:r>
              <a:rPr lang="en-US" sz="200" dirty="0" err="1"/>
              <a:t>FS.h</a:t>
            </a:r>
            <a:r>
              <a:rPr lang="en-US" sz="200" dirty="0"/>
              <a:t>"</a:t>
            </a:r>
          </a:p>
          <a:p>
            <a:r>
              <a:rPr lang="en-US" sz="200" dirty="0"/>
              <a:t>#include "</a:t>
            </a:r>
            <a:r>
              <a:rPr lang="en-US" sz="200" dirty="0" err="1"/>
              <a:t>SD.h</a:t>
            </a:r>
            <a:r>
              <a:rPr lang="en-US" sz="200" dirty="0"/>
              <a:t>"</a:t>
            </a:r>
          </a:p>
          <a:p>
            <a:r>
              <a:rPr lang="en-US" sz="200" dirty="0"/>
              <a:t>#include "</a:t>
            </a:r>
            <a:r>
              <a:rPr lang="en-US" sz="200" dirty="0" err="1"/>
              <a:t>SPI.h</a:t>
            </a:r>
            <a:r>
              <a:rPr lang="en-US" sz="200" dirty="0"/>
              <a:t>"</a:t>
            </a:r>
          </a:p>
          <a:p>
            <a:endParaRPr lang="en-US" sz="200" dirty="0"/>
          </a:p>
          <a:p>
            <a:r>
              <a:rPr lang="en-US" sz="200" dirty="0"/>
              <a:t>void </a:t>
            </a:r>
            <a:r>
              <a:rPr lang="en-US" sz="200" dirty="0" err="1"/>
              <a:t>listDir</a:t>
            </a:r>
            <a:r>
              <a:rPr lang="en-US" sz="200" dirty="0"/>
              <a:t>(fs::FS &amp;fs, const char * </a:t>
            </a:r>
            <a:r>
              <a:rPr lang="en-US" sz="200" dirty="0" err="1"/>
              <a:t>dirname</a:t>
            </a:r>
            <a:r>
              <a:rPr lang="en-US" sz="200" dirty="0"/>
              <a:t>, uint8_t levels){</a:t>
            </a:r>
          </a:p>
          <a:p>
            <a:r>
              <a:rPr lang="en-US" sz="200" dirty="0"/>
              <a:t>    </a:t>
            </a:r>
            <a:r>
              <a:rPr lang="en-US" sz="200" dirty="0" err="1"/>
              <a:t>Serial.printf</a:t>
            </a:r>
            <a:r>
              <a:rPr lang="en-US" sz="200" dirty="0"/>
              <a:t>("Listing directory: %s\n", </a:t>
            </a:r>
            <a:r>
              <a:rPr lang="en-US" sz="200" dirty="0" err="1"/>
              <a:t>dirname</a:t>
            </a:r>
            <a:r>
              <a:rPr lang="en-US" sz="200" dirty="0"/>
              <a:t>);</a:t>
            </a:r>
          </a:p>
          <a:p>
            <a:endParaRPr lang="en-US" sz="200" dirty="0"/>
          </a:p>
          <a:p>
            <a:r>
              <a:rPr lang="en-US" sz="200" dirty="0"/>
              <a:t>    File root = </a:t>
            </a:r>
            <a:r>
              <a:rPr lang="en-US" sz="200" dirty="0" err="1"/>
              <a:t>fs.open</a:t>
            </a:r>
            <a:r>
              <a:rPr lang="en-US" sz="200" dirty="0"/>
              <a:t>(</a:t>
            </a:r>
            <a:r>
              <a:rPr lang="en-US" sz="200" dirty="0" err="1"/>
              <a:t>dirname</a:t>
            </a:r>
            <a:r>
              <a:rPr lang="en-US" sz="200" dirty="0"/>
              <a:t>);</a:t>
            </a:r>
          </a:p>
          <a:p>
            <a:r>
              <a:rPr lang="en-US" sz="200" dirty="0"/>
              <a:t>    if(!root){</a:t>
            </a:r>
          </a:p>
          <a:p>
            <a:r>
              <a:rPr lang="en-US" sz="200" dirty="0"/>
              <a:t>        </a:t>
            </a:r>
            <a:r>
              <a:rPr lang="en-US" sz="200" dirty="0" err="1"/>
              <a:t>Serial.println</a:t>
            </a:r>
            <a:r>
              <a:rPr lang="en-US" sz="200" dirty="0"/>
              <a:t>("Failed to open directory");</a:t>
            </a:r>
          </a:p>
          <a:p>
            <a:r>
              <a:rPr lang="en-US" sz="200" dirty="0"/>
              <a:t>        return;</a:t>
            </a:r>
          </a:p>
          <a:p>
            <a:r>
              <a:rPr lang="en-US" sz="200" dirty="0"/>
              <a:t>    }</a:t>
            </a:r>
          </a:p>
          <a:p>
            <a:r>
              <a:rPr lang="en-US" sz="200" dirty="0"/>
              <a:t>    if(!</a:t>
            </a:r>
            <a:r>
              <a:rPr lang="en-US" sz="200" dirty="0" err="1"/>
              <a:t>root.isDirectory</a:t>
            </a:r>
            <a:r>
              <a:rPr lang="en-US" sz="200" dirty="0"/>
              <a:t>()){</a:t>
            </a:r>
          </a:p>
          <a:p>
            <a:r>
              <a:rPr lang="en-US" sz="200" dirty="0"/>
              <a:t>        </a:t>
            </a:r>
            <a:r>
              <a:rPr lang="en-US" sz="200" dirty="0" err="1"/>
              <a:t>Serial.println</a:t>
            </a:r>
            <a:r>
              <a:rPr lang="en-US" sz="200" dirty="0"/>
              <a:t>("Not a directory");</a:t>
            </a:r>
          </a:p>
          <a:p>
            <a:r>
              <a:rPr lang="en-US" sz="200" dirty="0"/>
              <a:t>        return;</a:t>
            </a:r>
          </a:p>
          <a:p>
            <a:r>
              <a:rPr lang="en-US" sz="200" dirty="0"/>
              <a:t>    }</a:t>
            </a:r>
          </a:p>
          <a:p>
            <a:endParaRPr lang="en-US" sz="200" dirty="0"/>
          </a:p>
          <a:p>
            <a:r>
              <a:rPr lang="en-US" sz="200" dirty="0"/>
              <a:t>    File </a:t>
            </a:r>
            <a:r>
              <a:rPr lang="en-US" sz="200" dirty="0" err="1"/>
              <a:t>file</a:t>
            </a:r>
            <a:r>
              <a:rPr lang="en-US" sz="200" dirty="0"/>
              <a:t> = </a:t>
            </a:r>
            <a:r>
              <a:rPr lang="en-US" sz="200" dirty="0" err="1"/>
              <a:t>root.openNextFile</a:t>
            </a:r>
            <a:r>
              <a:rPr lang="en-US" sz="200" dirty="0"/>
              <a:t>();</a:t>
            </a:r>
          </a:p>
          <a:p>
            <a:r>
              <a:rPr lang="en-US" sz="200" dirty="0"/>
              <a:t>    while(file){</a:t>
            </a:r>
          </a:p>
          <a:p>
            <a:r>
              <a:rPr lang="en-US" sz="200" dirty="0"/>
              <a:t>        if(</a:t>
            </a:r>
            <a:r>
              <a:rPr lang="en-US" sz="200" dirty="0" err="1"/>
              <a:t>file.isDirectory</a:t>
            </a:r>
            <a:r>
              <a:rPr lang="en-US" sz="200" dirty="0"/>
              <a:t>()){</a:t>
            </a:r>
          </a:p>
          <a:p>
            <a:r>
              <a:rPr lang="en-US" sz="200" dirty="0"/>
              <a:t>            </a:t>
            </a:r>
            <a:r>
              <a:rPr lang="en-US" sz="200" dirty="0" err="1"/>
              <a:t>Serial.print</a:t>
            </a:r>
            <a:r>
              <a:rPr lang="en-US" sz="200" dirty="0"/>
              <a:t>("  DIR : ");</a:t>
            </a:r>
          </a:p>
          <a:p>
            <a:r>
              <a:rPr lang="en-US" sz="200" dirty="0"/>
              <a:t>            </a:t>
            </a:r>
            <a:r>
              <a:rPr lang="en-US" sz="200" dirty="0" err="1"/>
              <a:t>Serial.println</a:t>
            </a:r>
            <a:r>
              <a:rPr lang="en-US" sz="200" dirty="0"/>
              <a:t>(file.name());</a:t>
            </a:r>
          </a:p>
          <a:p>
            <a:r>
              <a:rPr lang="en-US" sz="200" dirty="0"/>
              <a:t>            if(levels){</a:t>
            </a:r>
          </a:p>
          <a:p>
            <a:r>
              <a:rPr lang="en-US" sz="200" dirty="0"/>
              <a:t>                </a:t>
            </a:r>
            <a:r>
              <a:rPr lang="en-US" sz="200" dirty="0" err="1"/>
              <a:t>listDir</a:t>
            </a:r>
            <a:r>
              <a:rPr lang="en-US" sz="200" dirty="0"/>
              <a:t>(fs, file.name(), levels -1);</a:t>
            </a:r>
          </a:p>
          <a:p>
            <a:r>
              <a:rPr lang="en-US" sz="200" dirty="0"/>
              <a:t>            }</a:t>
            </a:r>
          </a:p>
          <a:p>
            <a:r>
              <a:rPr lang="en-US" sz="200" dirty="0"/>
              <a:t>        } else {</a:t>
            </a:r>
          </a:p>
          <a:p>
            <a:r>
              <a:rPr lang="en-US" sz="200" dirty="0"/>
              <a:t>            </a:t>
            </a:r>
            <a:r>
              <a:rPr lang="en-US" sz="200" dirty="0" err="1"/>
              <a:t>Serial.print</a:t>
            </a:r>
            <a:r>
              <a:rPr lang="en-US" sz="200" dirty="0"/>
              <a:t>("  FILE: ");</a:t>
            </a:r>
          </a:p>
          <a:p>
            <a:r>
              <a:rPr lang="en-US" sz="200" dirty="0"/>
              <a:t>            </a:t>
            </a:r>
            <a:r>
              <a:rPr lang="en-US" sz="200" dirty="0" err="1"/>
              <a:t>Serial.print</a:t>
            </a:r>
            <a:r>
              <a:rPr lang="en-US" sz="200" dirty="0"/>
              <a:t>(file.name());</a:t>
            </a:r>
          </a:p>
          <a:p>
            <a:r>
              <a:rPr lang="en-US" sz="200" dirty="0"/>
              <a:t>            </a:t>
            </a:r>
            <a:r>
              <a:rPr lang="en-US" sz="200" dirty="0" err="1"/>
              <a:t>Serial.print</a:t>
            </a:r>
            <a:r>
              <a:rPr lang="en-US" sz="200" dirty="0"/>
              <a:t>("  SIZE: ");</a:t>
            </a:r>
          </a:p>
          <a:p>
            <a:r>
              <a:rPr lang="en-US" sz="200" dirty="0"/>
              <a:t>            </a:t>
            </a:r>
            <a:r>
              <a:rPr lang="en-US" sz="200" dirty="0" err="1"/>
              <a:t>Serial.println</a:t>
            </a:r>
            <a:r>
              <a:rPr lang="en-US" sz="200" dirty="0"/>
              <a:t>(</a:t>
            </a:r>
            <a:r>
              <a:rPr lang="en-US" sz="200" dirty="0" err="1"/>
              <a:t>file.size</a:t>
            </a:r>
            <a:r>
              <a:rPr lang="en-US" sz="200" dirty="0"/>
              <a:t>());</a:t>
            </a:r>
          </a:p>
          <a:p>
            <a:r>
              <a:rPr lang="en-US" sz="200" dirty="0"/>
              <a:t>        }</a:t>
            </a:r>
          </a:p>
          <a:p>
            <a:r>
              <a:rPr lang="en-US" sz="200" dirty="0"/>
              <a:t>        file = </a:t>
            </a:r>
            <a:r>
              <a:rPr lang="en-US" sz="200" dirty="0" err="1"/>
              <a:t>root.openNextFile</a:t>
            </a:r>
            <a:r>
              <a:rPr lang="en-US" sz="200" dirty="0"/>
              <a:t>();</a:t>
            </a:r>
          </a:p>
          <a:p>
            <a:r>
              <a:rPr lang="en-US" sz="200" dirty="0"/>
              <a:t>    }</a:t>
            </a:r>
          </a:p>
          <a:p>
            <a:r>
              <a:rPr lang="en-US" sz="200" dirty="0"/>
              <a:t>}</a:t>
            </a:r>
          </a:p>
          <a:p>
            <a:endParaRPr lang="en-US" sz="200" dirty="0"/>
          </a:p>
          <a:p>
            <a:r>
              <a:rPr lang="en-US" sz="200" dirty="0"/>
              <a:t>void </a:t>
            </a:r>
            <a:r>
              <a:rPr lang="en-US" sz="200" dirty="0" err="1"/>
              <a:t>createDir</a:t>
            </a:r>
            <a:r>
              <a:rPr lang="en-US" sz="200" dirty="0"/>
              <a:t>(fs::FS &amp;fs, const char * path){</a:t>
            </a:r>
          </a:p>
          <a:p>
            <a:r>
              <a:rPr lang="en-US" sz="200" dirty="0"/>
              <a:t>    </a:t>
            </a:r>
            <a:r>
              <a:rPr lang="en-US" sz="200" dirty="0" err="1"/>
              <a:t>Serial.printf</a:t>
            </a:r>
            <a:r>
              <a:rPr lang="en-US" sz="200" dirty="0"/>
              <a:t>("Creating Dir: %s\n", path);</a:t>
            </a:r>
          </a:p>
          <a:p>
            <a:r>
              <a:rPr lang="en-US" sz="200" dirty="0"/>
              <a:t>    if(</a:t>
            </a:r>
            <a:r>
              <a:rPr lang="en-US" sz="200" dirty="0" err="1"/>
              <a:t>fs.mkdir</a:t>
            </a:r>
            <a:r>
              <a:rPr lang="en-US" sz="200" dirty="0"/>
              <a:t>(path)){</a:t>
            </a:r>
          </a:p>
          <a:p>
            <a:r>
              <a:rPr lang="en-US" sz="200" dirty="0"/>
              <a:t>        </a:t>
            </a:r>
            <a:r>
              <a:rPr lang="en-US" sz="200" dirty="0" err="1"/>
              <a:t>Serial.println</a:t>
            </a:r>
            <a:r>
              <a:rPr lang="en-US" sz="200" dirty="0"/>
              <a:t>("Dir created");</a:t>
            </a:r>
          </a:p>
          <a:p>
            <a:r>
              <a:rPr lang="en-US" sz="200" dirty="0"/>
              <a:t>    } else {</a:t>
            </a:r>
          </a:p>
          <a:p>
            <a:r>
              <a:rPr lang="en-US" sz="200" dirty="0"/>
              <a:t>        </a:t>
            </a:r>
            <a:r>
              <a:rPr lang="en-US" sz="200" dirty="0" err="1"/>
              <a:t>Serial.println</a:t>
            </a:r>
            <a:r>
              <a:rPr lang="en-US" sz="200" dirty="0"/>
              <a:t>("</a:t>
            </a:r>
            <a:r>
              <a:rPr lang="en-US" sz="200" dirty="0" err="1"/>
              <a:t>mkdir</a:t>
            </a:r>
            <a:r>
              <a:rPr lang="en-US" sz="200" dirty="0"/>
              <a:t> failed");</a:t>
            </a:r>
          </a:p>
          <a:p>
            <a:r>
              <a:rPr lang="en-US" sz="200" dirty="0"/>
              <a:t>    }</a:t>
            </a:r>
          </a:p>
          <a:p>
            <a:r>
              <a:rPr lang="en-US" sz="200" dirty="0"/>
              <a:t>}</a:t>
            </a:r>
          </a:p>
          <a:p>
            <a:endParaRPr lang="en-US" sz="200" dirty="0"/>
          </a:p>
          <a:p>
            <a:r>
              <a:rPr lang="en-US" sz="200" dirty="0"/>
              <a:t>void </a:t>
            </a:r>
            <a:r>
              <a:rPr lang="en-US" sz="200" dirty="0" err="1"/>
              <a:t>removeDir</a:t>
            </a:r>
            <a:r>
              <a:rPr lang="en-US" sz="200" dirty="0"/>
              <a:t>(fs::FS &amp;fs, const char * path){</a:t>
            </a:r>
          </a:p>
          <a:p>
            <a:r>
              <a:rPr lang="en-US" sz="200" dirty="0"/>
              <a:t>    </a:t>
            </a:r>
            <a:r>
              <a:rPr lang="en-US" sz="200" dirty="0" err="1"/>
              <a:t>Serial.printf</a:t>
            </a:r>
            <a:r>
              <a:rPr lang="en-US" sz="200" dirty="0"/>
              <a:t>("Removing Dir: %s\n", path);</a:t>
            </a:r>
          </a:p>
          <a:p>
            <a:r>
              <a:rPr lang="en-US" sz="200" dirty="0"/>
              <a:t>    if(</a:t>
            </a:r>
            <a:r>
              <a:rPr lang="en-US" sz="200" dirty="0" err="1"/>
              <a:t>fs.rmdir</a:t>
            </a:r>
            <a:r>
              <a:rPr lang="en-US" sz="200" dirty="0"/>
              <a:t>(path)){</a:t>
            </a:r>
          </a:p>
          <a:p>
            <a:r>
              <a:rPr lang="en-US" sz="200" dirty="0"/>
              <a:t>        </a:t>
            </a:r>
            <a:r>
              <a:rPr lang="en-US" sz="200" dirty="0" err="1"/>
              <a:t>Serial.println</a:t>
            </a:r>
            <a:r>
              <a:rPr lang="en-US" sz="200" dirty="0"/>
              <a:t>("Dir removed");</a:t>
            </a:r>
          </a:p>
          <a:p>
            <a:r>
              <a:rPr lang="en-US" sz="200" dirty="0"/>
              <a:t>    } else {</a:t>
            </a:r>
          </a:p>
          <a:p>
            <a:r>
              <a:rPr lang="en-US" sz="200" dirty="0"/>
              <a:t>        </a:t>
            </a:r>
            <a:r>
              <a:rPr lang="en-US" sz="200" dirty="0" err="1"/>
              <a:t>Serial.println</a:t>
            </a:r>
            <a:r>
              <a:rPr lang="en-US" sz="200" dirty="0"/>
              <a:t>("</a:t>
            </a:r>
            <a:r>
              <a:rPr lang="en-US" sz="200" dirty="0" err="1"/>
              <a:t>rmdir</a:t>
            </a:r>
            <a:r>
              <a:rPr lang="en-US" sz="200" dirty="0"/>
              <a:t> failed");</a:t>
            </a:r>
          </a:p>
          <a:p>
            <a:r>
              <a:rPr lang="en-US" sz="200" dirty="0"/>
              <a:t>    }</a:t>
            </a:r>
          </a:p>
          <a:p>
            <a:r>
              <a:rPr lang="en-US" sz="200" dirty="0"/>
              <a:t>}</a:t>
            </a:r>
          </a:p>
          <a:p>
            <a:endParaRPr lang="en-US" sz="200" dirty="0"/>
          </a:p>
          <a:p>
            <a:r>
              <a:rPr lang="en-US" sz="200" dirty="0"/>
              <a:t>void </a:t>
            </a:r>
            <a:r>
              <a:rPr lang="en-US" sz="200" dirty="0" err="1"/>
              <a:t>readFile</a:t>
            </a:r>
            <a:r>
              <a:rPr lang="en-US" sz="200" dirty="0"/>
              <a:t>(fs::FS &amp;fs, const char * path){</a:t>
            </a:r>
          </a:p>
          <a:p>
            <a:r>
              <a:rPr lang="en-US" sz="200" dirty="0"/>
              <a:t>    </a:t>
            </a:r>
            <a:r>
              <a:rPr lang="en-US" sz="200" dirty="0" err="1"/>
              <a:t>Serial.printf</a:t>
            </a:r>
            <a:r>
              <a:rPr lang="en-US" sz="200" dirty="0"/>
              <a:t>("Reading file: %s\n", path);</a:t>
            </a:r>
          </a:p>
          <a:p>
            <a:endParaRPr lang="en-US" sz="200" dirty="0"/>
          </a:p>
          <a:p>
            <a:r>
              <a:rPr lang="en-US" sz="200" dirty="0"/>
              <a:t>    File </a:t>
            </a:r>
            <a:r>
              <a:rPr lang="en-US" sz="200" dirty="0" err="1"/>
              <a:t>file</a:t>
            </a:r>
            <a:r>
              <a:rPr lang="en-US" sz="200" dirty="0"/>
              <a:t> = </a:t>
            </a:r>
            <a:r>
              <a:rPr lang="en-US" sz="200" dirty="0" err="1"/>
              <a:t>fs.open</a:t>
            </a:r>
            <a:r>
              <a:rPr lang="en-US" sz="200" dirty="0"/>
              <a:t>(path);</a:t>
            </a:r>
          </a:p>
          <a:p>
            <a:r>
              <a:rPr lang="en-US" sz="200" dirty="0"/>
              <a:t>    if(!file){</a:t>
            </a:r>
          </a:p>
          <a:p>
            <a:r>
              <a:rPr lang="en-US" sz="200" dirty="0"/>
              <a:t>        </a:t>
            </a:r>
            <a:r>
              <a:rPr lang="en-US" sz="200" dirty="0" err="1"/>
              <a:t>Serial.println</a:t>
            </a:r>
            <a:r>
              <a:rPr lang="en-US" sz="200" dirty="0"/>
              <a:t>("Failed to open file for reading");</a:t>
            </a:r>
          </a:p>
          <a:p>
            <a:r>
              <a:rPr lang="en-US" sz="200" dirty="0"/>
              <a:t>        return;</a:t>
            </a:r>
          </a:p>
          <a:p>
            <a:r>
              <a:rPr lang="en-US" sz="200" dirty="0"/>
              <a:t>    }</a:t>
            </a:r>
          </a:p>
          <a:p>
            <a:endParaRPr lang="en-US" sz="200" dirty="0"/>
          </a:p>
          <a:p>
            <a:r>
              <a:rPr lang="en-US" sz="200" dirty="0"/>
              <a:t>    </a:t>
            </a:r>
            <a:r>
              <a:rPr lang="en-US" sz="200" dirty="0" err="1"/>
              <a:t>Serial.print</a:t>
            </a:r>
            <a:r>
              <a:rPr lang="en-US" sz="200" dirty="0"/>
              <a:t>("Read from file: ");</a:t>
            </a:r>
          </a:p>
          <a:p>
            <a:r>
              <a:rPr lang="en-US" sz="200" dirty="0"/>
              <a:t>    while(</a:t>
            </a:r>
            <a:r>
              <a:rPr lang="en-US" sz="200" dirty="0" err="1"/>
              <a:t>file.available</a:t>
            </a:r>
            <a:r>
              <a:rPr lang="en-US" sz="200" dirty="0"/>
              <a:t>()){</a:t>
            </a:r>
          </a:p>
          <a:p>
            <a:r>
              <a:rPr lang="en-US" sz="200" dirty="0"/>
              <a:t>        </a:t>
            </a:r>
            <a:r>
              <a:rPr lang="en-US" sz="200" dirty="0" err="1"/>
              <a:t>Serial.write</a:t>
            </a:r>
            <a:r>
              <a:rPr lang="en-US" sz="200" dirty="0"/>
              <a:t>(</a:t>
            </a:r>
            <a:r>
              <a:rPr lang="en-US" sz="200" dirty="0" err="1"/>
              <a:t>file.read</a:t>
            </a:r>
            <a:r>
              <a:rPr lang="en-US" sz="200" dirty="0"/>
              <a:t>());</a:t>
            </a:r>
          </a:p>
          <a:p>
            <a:r>
              <a:rPr lang="en-US" sz="200" dirty="0"/>
              <a:t>    }</a:t>
            </a:r>
          </a:p>
          <a:p>
            <a:r>
              <a:rPr lang="en-US" sz="200" dirty="0"/>
              <a:t>    </a:t>
            </a:r>
            <a:r>
              <a:rPr lang="en-US" sz="200" dirty="0" err="1"/>
              <a:t>file.close</a:t>
            </a:r>
            <a:r>
              <a:rPr lang="en-US" sz="200" dirty="0"/>
              <a:t>();</a:t>
            </a:r>
          </a:p>
          <a:p>
            <a:r>
              <a:rPr lang="en-US" sz="200" dirty="0"/>
              <a:t>}</a:t>
            </a:r>
          </a:p>
          <a:p>
            <a:endParaRPr lang="en-US" sz="200" dirty="0"/>
          </a:p>
          <a:p>
            <a:r>
              <a:rPr lang="en-US" sz="200" dirty="0"/>
              <a:t>void </a:t>
            </a:r>
            <a:r>
              <a:rPr lang="en-US" sz="200" dirty="0" err="1"/>
              <a:t>writeFile</a:t>
            </a:r>
            <a:r>
              <a:rPr lang="en-US" sz="200" dirty="0"/>
              <a:t>(fs::FS &amp;fs, const char * path, const char * message){</a:t>
            </a:r>
          </a:p>
          <a:p>
            <a:r>
              <a:rPr lang="en-US" sz="200" dirty="0"/>
              <a:t>    </a:t>
            </a:r>
            <a:r>
              <a:rPr lang="en-US" sz="200" dirty="0" err="1"/>
              <a:t>Serial.printf</a:t>
            </a:r>
            <a:r>
              <a:rPr lang="en-US" sz="200" dirty="0"/>
              <a:t>("Writing file: %s\n", path);</a:t>
            </a:r>
          </a:p>
          <a:p>
            <a:endParaRPr lang="en-US" sz="200" dirty="0"/>
          </a:p>
          <a:p>
            <a:r>
              <a:rPr lang="en-US" sz="200" dirty="0"/>
              <a:t>    File </a:t>
            </a:r>
            <a:r>
              <a:rPr lang="en-US" sz="200" dirty="0" err="1"/>
              <a:t>file</a:t>
            </a:r>
            <a:r>
              <a:rPr lang="en-US" sz="200" dirty="0"/>
              <a:t> = </a:t>
            </a:r>
            <a:r>
              <a:rPr lang="en-US" sz="200" dirty="0" err="1"/>
              <a:t>fs.open</a:t>
            </a:r>
            <a:r>
              <a:rPr lang="en-US" sz="200" dirty="0"/>
              <a:t>(path, FILE_WRITE);</a:t>
            </a:r>
          </a:p>
          <a:p>
            <a:r>
              <a:rPr lang="en-US" sz="200" dirty="0"/>
              <a:t>    if(!file){</a:t>
            </a:r>
          </a:p>
          <a:p>
            <a:r>
              <a:rPr lang="en-US" sz="200" dirty="0"/>
              <a:t>        </a:t>
            </a:r>
            <a:r>
              <a:rPr lang="en-US" sz="200" dirty="0" err="1"/>
              <a:t>Serial.println</a:t>
            </a:r>
            <a:r>
              <a:rPr lang="en-US" sz="200" dirty="0"/>
              <a:t>("Failed to open file for writing");</a:t>
            </a:r>
          </a:p>
          <a:p>
            <a:r>
              <a:rPr lang="en-US" sz="200" dirty="0"/>
              <a:t>        return;</a:t>
            </a:r>
          </a:p>
          <a:p>
            <a:r>
              <a:rPr lang="en-US" sz="200" dirty="0"/>
              <a:t>    }</a:t>
            </a:r>
          </a:p>
          <a:p>
            <a:r>
              <a:rPr lang="en-US" sz="200" dirty="0"/>
              <a:t>    if(</a:t>
            </a:r>
            <a:r>
              <a:rPr lang="en-US" sz="200" dirty="0" err="1"/>
              <a:t>file.print</a:t>
            </a:r>
            <a:r>
              <a:rPr lang="en-US" sz="200" dirty="0"/>
              <a:t>(message)){</a:t>
            </a:r>
          </a:p>
          <a:p>
            <a:r>
              <a:rPr lang="en-US" sz="200" dirty="0"/>
              <a:t>        </a:t>
            </a:r>
            <a:r>
              <a:rPr lang="en-US" sz="200" dirty="0" err="1"/>
              <a:t>Serial.println</a:t>
            </a:r>
            <a:r>
              <a:rPr lang="en-US" sz="200" dirty="0"/>
              <a:t>("File written");</a:t>
            </a:r>
          </a:p>
          <a:p>
            <a:r>
              <a:rPr lang="en-US" sz="200" dirty="0"/>
              <a:t>    } else {</a:t>
            </a:r>
          </a:p>
          <a:p>
            <a:r>
              <a:rPr lang="en-US" sz="200" dirty="0"/>
              <a:t>        </a:t>
            </a:r>
            <a:r>
              <a:rPr lang="en-US" sz="200" dirty="0" err="1"/>
              <a:t>Serial.println</a:t>
            </a:r>
            <a:r>
              <a:rPr lang="en-US" sz="200" dirty="0"/>
              <a:t>("Write failed");</a:t>
            </a:r>
          </a:p>
          <a:p>
            <a:r>
              <a:rPr lang="en-US" sz="200" dirty="0"/>
              <a:t>    }</a:t>
            </a:r>
          </a:p>
          <a:p>
            <a:r>
              <a:rPr lang="en-US" sz="200" dirty="0"/>
              <a:t>    </a:t>
            </a:r>
            <a:r>
              <a:rPr lang="en-US" sz="200" dirty="0" err="1"/>
              <a:t>file.close</a:t>
            </a:r>
            <a:r>
              <a:rPr lang="en-US" sz="200" dirty="0"/>
              <a:t>();</a:t>
            </a:r>
          </a:p>
          <a:p>
            <a:r>
              <a:rPr lang="en-US" sz="200" dirty="0"/>
              <a:t>}</a:t>
            </a:r>
          </a:p>
          <a:p>
            <a:endParaRPr lang="en-US" sz="200" dirty="0"/>
          </a:p>
          <a:p>
            <a:r>
              <a:rPr lang="en-US" sz="200" dirty="0"/>
              <a:t>void </a:t>
            </a:r>
            <a:r>
              <a:rPr lang="en-US" sz="200" dirty="0" err="1"/>
              <a:t>appendFile</a:t>
            </a:r>
            <a:r>
              <a:rPr lang="en-US" sz="200" dirty="0"/>
              <a:t>(fs::FS &amp;fs, const char * path, const char * message){</a:t>
            </a:r>
          </a:p>
          <a:p>
            <a:r>
              <a:rPr lang="en-US" sz="200" dirty="0"/>
              <a:t>    </a:t>
            </a:r>
            <a:r>
              <a:rPr lang="en-US" sz="200" dirty="0" err="1"/>
              <a:t>Serial.printf</a:t>
            </a:r>
            <a:r>
              <a:rPr lang="en-US" sz="200" dirty="0"/>
              <a:t>("Appending to file: %s\n", path);</a:t>
            </a:r>
          </a:p>
          <a:p>
            <a:endParaRPr lang="en-US" sz="200" dirty="0"/>
          </a:p>
          <a:p>
            <a:r>
              <a:rPr lang="en-US" sz="200" dirty="0"/>
              <a:t>    File </a:t>
            </a:r>
            <a:r>
              <a:rPr lang="en-US" sz="200" dirty="0" err="1"/>
              <a:t>file</a:t>
            </a:r>
            <a:r>
              <a:rPr lang="en-US" sz="200" dirty="0"/>
              <a:t> = </a:t>
            </a:r>
            <a:r>
              <a:rPr lang="en-US" sz="200" dirty="0" err="1"/>
              <a:t>fs.open</a:t>
            </a:r>
            <a:r>
              <a:rPr lang="en-US" sz="200" dirty="0"/>
              <a:t>(path, FILE_APPEND);</a:t>
            </a:r>
          </a:p>
          <a:p>
            <a:r>
              <a:rPr lang="en-US" sz="200" dirty="0"/>
              <a:t>    if(!file){</a:t>
            </a:r>
          </a:p>
          <a:p>
            <a:r>
              <a:rPr lang="en-US" sz="200" dirty="0"/>
              <a:t>        </a:t>
            </a:r>
            <a:r>
              <a:rPr lang="en-US" sz="200" dirty="0" err="1"/>
              <a:t>Serial.println</a:t>
            </a:r>
            <a:r>
              <a:rPr lang="en-US" sz="200" dirty="0"/>
              <a:t>("Failed to open file for appending");</a:t>
            </a:r>
          </a:p>
          <a:p>
            <a:r>
              <a:rPr lang="en-US" sz="200" dirty="0"/>
              <a:t>        return;</a:t>
            </a:r>
          </a:p>
          <a:p>
            <a:r>
              <a:rPr lang="en-US" sz="200" dirty="0"/>
              <a:t>    }</a:t>
            </a:r>
          </a:p>
          <a:p>
            <a:r>
              <a:rPr lang="en-US" sz="200" dirty="0"/>
              <a:t>    if(</a:t>
            </a:r>
            <a:r>
              <a:rPr lang="en-US" sz="200" dirty="0" err="1"/>
              <a:t>file.print</a:t>
            </a:r>
            <a:r>
              <a:rPr lang="en-US" sz="200" dirty="0"/>
              <a:t>(message)){</a:t>
            </a:r>
          </a:p>
          <a:p>
            <a:r>
              <a:rPr lang="en-US" sz="200" dirty="0"/>
              <a:t>        </a:t>
            </a:r>
            <a:r>
              <a:rPr lang="en-US" sz="200" dirty="0" err="1"/>
              <a:t>Serial.println</a:t>
            </a:r>
            <a:r>
              <a:rPr lang="en-US" sz="200" dirty="0"/>
              <a:t>("Message appended");</a:t>
            </a:r>
          </a:p>
          <a:p>
            <a:r>
              <a:rPr lang="en-US" sz="200" dirty="0"/>
              <a:t>    } else {</a:t>
            </a:r>
          </a:p>
          <a:p>
            <a:r>
              <a:rPr lang="en-US" sz="200" dirty="0"/>
              <a:t>        </a:t>
            </a:r>
            <a:r>
              <a:rPr lang="en-US" sz="200" dirty="0" err="1"/>
              <a:t>Serial.println</a:t>
            </a:r>
            <a:r>
              <a:rPr lang="en-US" sz="200" dirty="0"/>
              <a:t>("Append failed");</a:t>
            </a:r>
          </a:p>
          <a:p>
            <a:r>
              <a:rPr lang="en-US" sz="200" dirty="0"/>
              <a:t>    }</a:t>
            </a:r>
          </a:p>
          <a:p>
            <a:r>
              <a:rPr lang="en-US" sz="200" dirty="0"/>
              <a:t>    </a:t>
            </a:r>
            <a:r>
              <a:rPr lang="en-US" sz="200" dirty="0" err="1"/>
              <a:t>file.close</a:t>
            </a:r>
            <a:r>
              <a:rPr lang="en-US" sz="200" dirty="0"/>
              <a:t>();</a:t>
            </a:r>
          </a:p>
          <a:p>
            <a:r>
              <a:rPr lang="en-US" sz="200" dirty="0"/>
              <a:t>}</a:t>
            </a:r>
          </a:p>
          <a:p>
            <a:endParaRPr lang="en-US" sz="200" dirty="0"/>
          </a:p>
          <a:p>
            <a:r>
              <a:rPr lang="en-US" sz="200" dirty="0"/>
              <a:t>void </a:t>
            </a:r>
            <a:r>
              <a:rPr lang="en-US" sz="200" dirty="0" err="1"/>
              <a:t>renameFile</a:t>
            </a:r>
            <a:r>
              <a:rPr lang="en-US" sz="200" dirty="0"/>
              <a:t>(fs::FS &amp;fs, const char * path1, const char * path2){</a:t>
            </a:r>
          </a:p>
          <a:p>
            <a:r>
              <a:rPr lang="en-US" sz="200" dirty="0"/>
              <a:t>    </a:t>
            </a:r>
            <a:r>
              <a:rPr lang="en-US" sz="200" dirty="0" err="1"/>
              <a:t>Serial.printf</a:t>
            </a:r>
            <a:r>
              <a:rPr lang="en-US" sz="200" dirty="0"/>
              <a:t>("Renaming file %s to %s\n", path1, path2);</a:t>
            </a:r>
          </a:p>
          <a:p>
            <a:r>
              <a:rPr lang="en-US" sz="200" dirty="0"/>
              <a:t>    if (</a:t>
            </a:r>
            <a:r>
              <a:rPr lang="en-US" sz="200" dirty="0" err="1"/>
              <a:t>fs.rename</a:t>
            </a:r>
            <a:r>
              <a:rPr lang="en-US" sz="200" dirty="0"/>
              <a:t>(path1, path2)) {</a:t>
            </a:r>
          </a:p>
          <a:p>
            <a:r>
              <a:rPr lang="en-US" sz="200" dirty="0"/>
              <a:t>        </a:t>
            </a:r>
            <a:r>
              <a:rPr lang="en-US" sz="200" dirty="0" err="1"/>
              <a:t>Serial.println</a:t>
            </a:r>
            <a:r>
              <a:rPr lang="en-US" sz="200" dirty="0"/>
              <a:t>("File renamed");</a:t>
            </a:r>
          </a:p>
          <a:p>
            <a:r>
              <a:rPr lang="en-US" sz="200" dirty="0"/>
              <a:t>    } else {</a:t>
            </a:r>
          </a:p>
          <a:p>
            <a:r>
              <a:rPr lang="en-US" sz="200" dirty="0"/>
              <a:t>        </a:t>
            </a:r>
            <a:r>
              <a:rPr lang="en-US" sz="200" dirty="0" err="1"/>
              <a:t>Serial.println</a:t>
            </a:r>
            <a:r>
              <a:rPr lang="en-US" sz="200" dirty="0"/>
              <a:t>("Rename failed");</a:t>
            </a:r>
          </a:p>
          <a:p>
            <a:r>
              <a:rPr lang="en-US" sz="200" dirty="0"/>
              <a:t>    }</a:t>
            </a:r>
          </a:p>
          <a:p>
            <a:r>
              <a:rPr lang="en-US" sz="200" dirty="0"/>
              <a:t>}</a:t>
            </a:r>
          </a:p>
          <a:p>
            <a:endParaRPr lang="en-US" sz="200" dirty="0"/>
          </a:p>
          <a:p>
            <a:r>
              <a:rPr lang="en-US" sz="200" dirty="0"/>
              <a:t>void </a:t>
            </a:r>
            <a:r>
              <a:rPr lang="en-US" sz="200" dirty="0" err="1"/>
              <a:t>deleteFile</a:t>
            </a:r>
            <a:r>
              <a:rPr lang="en-US" sz="200" dirty="0"/>
              <a:t>(fs::FS &amp;fs, const char * path){</a:t>
            </a:r>
          </a:p>
          <a:p>
            <a:r>
              <a:rPr lang="en-US" sz="200" dirty="0"/>
              <a:t>    </a:t>
            </a:r>
            <a:r>
              <a:rPr lang="en-US" sz="200" dirty="0" err="1"/>
              <a:t>Serial.printf</a:t>
            </a:r>
            <a:r>
              <a:rPr lang="en-US" sz="200" dirty="0"/>
              <a:t>("Deleting file: %s\n", path);</a:t>
            </a:r>
          </a:p>
          <a:p>
            <a:r>
              <a:rPr lang="en-US" sz="200" dirty="0"/>
              <a:t>    if(</a:t>
            </a:r>
            <a:r>
              <a:rPr lang="en-US" sz="200" dirty="0" err="1"/>
              <a:t>fs.remove</a:t>
            </a:r>
            <a:r>
              <a:rPr lang="en-US" sz="200" dirty="0"/>
              <a:t>(path)){</a:t>
            </a:r>
          </a:p>
          <a:p>
            <a:r>
              <a:rPr lang="en-US" sz="200" dirty="0"/>
              <a:t>        </a:t>
            </a:r>
            <a:r>
              <a:rPr lang="en-US" sz="200" dirty="0" err="1"/>
              <a:t>Serial.println</a:t>
            </a:r>
            <a:r>
              <a:rPr lang="en-US" sz="200" dirty="0"/>
              <a:t>("File deleted");</a:t>
            </a:r>
          </a:p>
          <a:p>
            <a:r>
              <a:rPr lang="en-US" sz="200" dirty="0"/>
              <a:t>    } else {</a:t>
            </a:r>
          </a:p>
          <a:p>
            <a:r>
              <a:rPr lang="en-US" sz="200" dirty="0"/>
              <a:t>        </a:t>
            </a:r>
            <a:r>
              <a:rPr lang="en-US" sz="200" dirty="0" err="1"/>
              <a:t>Serial.println</a:t>
            </a:r>
            <a:r>
              <a:rPr lang="en-US" sz="200" dirty="0"/>
              <a:t>("Delete failed");</a:t>
            </a:r>
          </a:p>
          <a:p>
            <a:r>
              <a:rPr lang="en-US" sz="200" dirty="0"/>
              <a:t>    }</a:t>
            </a:r>
          </a:p>
          <a:p>
            <a:r>
              <a:rPr lang="en-US" sz="200" dirty="0"/>
              <a:t>}</a:t>
            </a:r>
          </a:p>
          <a:p>
            <a:endParaRPr lang="en-US" sz="200" dirty="0"/>
          </a:p>
          <a:p>
            <a:r>
              <a:rPr lang="en-US" sz="200" dirty="0"/>
              <a:t>void </a:t>
            </a:r>
            <a:r>
              <a:rPr lang="en-US" sz="200" dirty="0" err="1"/>
              <a:t>testFileIO</a:t>
            </a:r>
            <a:r>
              <a:rPr lang="en-US" sz="200" dirty="0"/>
              <a:t>(fs::FS &amp;fs, const char * path){</a:t>
            </a:r>
          </a:p>
          <a:p>
            <a:r>
              <a:rPr lang="en-US" sz="200" dirty="0"/>
              <a:t>    File </a:t>
            </a:r>
            <a:r>
              <a:rPr lang="en-US" sz="200" dirty="0" err="1"/>
              <a:t>file</a:t>
            </a:r>
            <a:r>
              <a:rPr lang="en-US" sz="200" dirty="0"/>
              <a:t> = </a:t>
            </a:r>
            <a:r>
              <a:rPr lang="en-US" sz="200" dirty="0" err="1"/>
              <a:t>fs.open</a:t>
            </a:r>
            <a:r>
              <a:rPr lang="en-US" sz="200" dirty="0"/>
              <a:t>(path);</a:t>
            </a:r>
          </a:p>
          <a:p>
            <a:r>
              <a:rPr lang="en-US" sz="200" dirty="0"/>
              <a:t>    static uint8_t </a:t>
            </a:r>
            <a:r>
              <a:rPr lang="en-US" sz="200" dirty="0" err="1"/>
              <a:t>buf</a:t>
            </a:r>
            <a:r>
              <a:rPr lang="en-US" sz="200" dirty="0"/>
              <a:t>[512];</a:t>
            </a:r>
          </a:p>
          <a:p>
            <a:r>
              <a:rPr lang="en-US" sz="200" dirty="0"/>
              <a:t>    </a:t>
            </a:r>
            <a:r>
              <a:rPr lang="en-US" sz="200" dirty="0" err="1"/>
              <a:t>size_t</a:t>
            </a:r>
            <a:r>
              <a:rPr lang="en-US" sz="200" dirty="0"/>
              <a:t> </a:t>
            </a:r>
            <a:r>
              <a:rPr lang="en-US" sz="200" dirty="0" err="1"/>
              <a:t>len</a:t>
            </a:r>
            <a:r>
              <a:rPr lang="en-US" sz="200" dirty="0"/>
              <a:t> = 0;</a:t>
            </a:r>
          </a:p>
          <a:p>
            <a:r>
              <a:rPr lang="en-US" sz="200" dirty="0"/>
              <a:t>    uint32_t start = </a:t>
            </a:r>
            <a:r>
              <a:rPr lang="en-US" sz="200" dirty="0" err="1"/>
              <a:t>millis</a:t>
            </a:r>
            <a:r>
              <a:rPr lang="en-US" sz="200" dirty="0"/>
              <a:t>();</a:t>
            </a:r>
          </a:p>
          <a:p>
            <a:r>
              <a:rPr lang="en-US" sz="200" dirty="0"/>
              <a:t>    uint32_t end = start;</a:t>
            </a:r>
          </a:p>
          <a:p>
            <a:r>
              <a:rPr lang="en-US" sz="200" dirty="0"/>
              <a:t>    if(file){</a:t>
            </a:r>
          </a:p>
          <a:p>
            <a:r>
              <a:rPr lang="en-US" sz="200" dirty="0"/>
              <a:t>        </a:t>
            </a:r>
            <a:r>
              <a:rPr lang="en-US" sz="200" dirty="0" err="1"/>
              <a:t>len</a:t>
            </a:r>
            <a:r>
              <a:rPr lang="en-US" sz="200" dirty="0"/>
              <a:t> = </a:t>
            </a:r>
            <a:r>
              <a:rPr lang="en-US" sz="200" dirty="0" err="1"/>
              <a:t>file.size</a:t>
            </a:r>
            <a:r>
              <a:rPr lang="en-US" sz="200" dirty="0"/>
              <a:t>();</a:t>
            </a:r>
          </a:p>
          <a:p>
            <a:r>
              <a:rPr lang="en-US" sz="200" dirty="0"/>
              <a:t>        </a:t>
            </a:r>
            <a:r>
              <a:rPr lang="en-US" sz="200" dirty="0" err="1"/>
              <a:t>size_t</a:t>
            </a:r>
            <a:r>
              <a:rPr lang="en-US" sz="200" dirty="0"/>
              <a:t> </a:t>
            </a:r>
            <a:r>
              <a:rPr lang="en-US" sz="200" dirty="0" err="1"/>
              <a:t>flen</a:t>
            </a:r>
            <a:r>
              <a:rPr lang="en-US" sz="200" dirty="0"/>
              <a:t> = </a:t>
            </a:r>
            <a:r>
              <a:rPr lang="en-US" sz="200" dirty="0" err="1"/>
              <a:t>len</a:t>
            </a:r>
            <a:r>
              <a:rPr lang="en-US" sz="200" dirty="0"/>
              <a:t>;</a:t>
            </a:r>
          </a:p>
          <a:p>
            <a:r>
              <a:rPr lang="en-US" sz="200" dirty="0"/>
              <a:t>        start = </a:t>
            </a:r>
            <a:r>
              <a:rPr lang="en-US" sz="200" dirty="0" err="1"/>
              <a:t>millis</a:t>
            </a:r>
            <a:r>
              <a:rPr lang="en-US" sz="200" dirty="0"/>
              <a:t>();</a:t>
            </a:r>
          </a:p>
          <a:p>
            <a:r>
              <a:rPr lang="en-US" sz="200" dirty="0"/>
              <a:t>        while(</a:t>
            </a:r>
            <a:r>
              <a:rPr lang="en-US" sz="200" dirty="0" err="1"/>
              <a:t>len</a:t>
            </a:r>
            <a:r>
              <a:rPr lang="en-US" sz="200" dirty="0"/>
              <a:t>){</a:t>
            </a:r>
          </a:p>
          <a:p>
            <a:r>
              <a:rPr lang="en-US" sz="200" dirty="0"/>
              <a:t>            </a:t>
            </a:r>
            <a:r>
              <a:rPr lang="en-US" sz="200" dirty="0" err="1"/>
              <a:t>size_t</a:t>
            </a:r>
            <a:r>
              <a:rPr lang="en-US" sz="200" dirty="0"/>
              <a:t> </a:t>
            </a:r>
            <a:r>
              <a:rPr lang="en-US" sz="200" dirty="0" err="1"/>
              <a:t>toRead</a:t>
            </a:r>
            <a:r>
              <a:rPr lang="en-US" sz="200" dirty="0"/>
              <a:t> = </a:t>
            </a:r>
            <a:r>
              <a:rPr lang="en-US" sz="200" dirty="0" err="1"/>
              <a:t>len</a:t>
            </a:r>
            <a:r>
              <a:rPr lang="en-US" sz="200" dirty="0"/>
              <a:t>;</a:t>
            </a:r>
          </a:p>
          <a:p>
            <a:r>
              <a:rPr lang="en-US" sz="200" dirty="0"/>
              <a:t>            if(</a:t>
            </a:r>
            <a:r>
              <a:rPr lang="en-US" sz="200" dirty="0" err="1"/>
              <a:t>toRead</a:t>
            </a:r>
            <a:r>
              <a:rPr lang="en-US" sz="200" dirty="0"/>
              <a:t> &gt; 512){</a:t>
            </a:r>
          </a:p>
          <a:p>
            <a:r>
              <a:rPr lang="en-US" sz="200" dirty="0"/>
              <a:t>                </a:t>
            </a:r>
            <a:r>
              <a:rPr lang="en-US" sz="200" dirty="0" err="1"/>
              <a:t>toRead</a:t>
            </a:r>
            <a:r>
              <a:rPr lang="en-US" sz="200" dirty="0"/>
              <a:t> = 512;</a:t>
            </a:r>
          </a:p>
          <a:p>
            <a:r>
              <a:rPr lang="en-US" sz="200" dirty="0"/>
              <a:t>            }</a:t>
            </a:r>
          </a:p>
          <a:p>
            <a:r>
              <a:rPr lang="en-US" sz="200" dirty="0"/>
              <a:t>            </a:t>
            </a:r>
            <a:r>
              <a:rPr lang="en-US" sz="200" dirty="0" err="1"/>
              <a:t>file.read</a:t>
            </a:r>
            <a:r>
              <a:rPr lang="en-US" sz="200" dirty="0"/>
              <a:t>(</a:t>
            </a:r>
            <a:r>
              <a:rPr lang="en-US" sz="200" dirty="0" err="1"/>
              <a:t>buf</a:t>
            </a:r>
            <a:r>
              <a:rPr lang="en-US" sz="200" dirty="0"/>
              <a:t>, </a:t>
            </a:r>
            <a:r>
              <a:rPr lang="en-US" sz="200" dirty="0" err="1"/>
              <a:t>toRead</a:t>
            </a:r>
            <a:r>
              <a:rPr lang="en-US" sz="200" dirty="0"/>
              <a:t>);</a:t>
            </a:r>
          </a:p>
          <a:p>
            <a:r>
              <a:rPr lang="en-US" sz="200" dirty="0"/>
              <a:t>            </a:t>
            </a:r>
            <a:r>
              <a:rPr lang="en-US" sz="200" dirty="0" err="1"/>
              <a:t>len</a:t>
            </a:r>
            <a:r>
              <a:rPr lang="en-US" sz="200" dirty="0"/>
              <a:t> -= </a:t>
            </a:r>
            <a:r>
              <a:rPr lang="en-US" sz="200" dirty="0" err="1"/>
              <a:t>toRead</a:t>
            </a:r>
            <a:r>
              <a:rPr lang="en-US" sz="200" dirty="0"/>
              <a:t>;</a:t>
            </a:r>
          </a:p>
          <a:p>
            <a:r>
              <a:rPr lang="en-US" sz="200" dirty="0"/>
              <a:t>        }</a:t>
            </a:r>
          </a:p>
          <a:p>
            <a:r>
              <a:rPr lang="en-US" sz="200" dirty="0"/>
              <a:t>        end = </a:t>
            </a:r>
            <a:r>
              <a:rPr lang="en-US" sz="200" dirty="0" err="1"/>
              <a:t>millis</a:t>
            </a:r>
            <a:r>
              <a:rPr lang="en-US" sz="200" dirty="0"/>
              <a:t>() - start;</a:t>
            </a:r>
          </a:p>
          <a:p>
            <a:r>
              <a:rPr lang="en-US" sz="200" dirty="0"/>
              <a:t>        </a:t>
            </a:r>
            <a:r>
              <a:rPr lang="en-US" sz="200" dirty="0" err="1"/>
              <a:t>Serial.printf</a:t>
            </a:r>
            <a:r>
              <a:rPr lang="en-US" sz="200" dirty="0"/>
              <a:t>("%u bytes read for %u </a:t>
            </a:r>
            <a:r>
              <a:rPr lang="en-US" sz="200" dirty="0" err="1"/>
              <a:t>ms</a:t>
            </a:r>
            <a:r>
              <a:rPr lang="en-US" sz="200" dirty="0"/>
              <a:t>\n", </a:t>
            </a:r>
            <a:r>
              <a:rPr lang="en-US" sz="200" dirty="0" err="1"/>
              <a:t>flen</a:t>
            </a:r>
            <a:r>
              <a:rPr lang="en-US" sz="200" dirty="0"/>
              <a:t>, end);</a:t>
            </a:r>
          </a:p>
          <a:p>
            <a:r>
              <a:rPr lang="en-US" sz="200" dirty="0"/>
              <a:t>        </a:t>
            </a:r>
            <a:r>
              <a:rPr lang="en-US" sz="200" dirty="0" err="1"/>
              <a:t>file.close</a:t>
            </a:r>
            <a:r>
              <a:rPr lang="en-US" sz="200" dirty="0"/>
              <a:t>();</a:t>
            </a:r>
          </a:p>
          <a:p>
            <a:r>
              <a:rPr lang="en-US" sz="200" dirty="0"/>
              <a:t>    } else {</a:t>
            </a:r>
          </a:p>
          <a:p>
            <a:r>
              <a:rPr lang="en-US" sz="200" dirty="0"/>
              <a:t>        </a:t>
            </a:r>
            <a:r>
              <a:rPr lang="en-US" sz="200" dirty="0" err="1"/>
              <a:t>Serial.println</a:t>
            </a:r>
            <a:r>
              <a:rPr lang="en-US" sz="200" dirty="0"/>
              <a:t>("Failed to open file for reading");</a:t>
            </a:r>
          </a:p>
          <a:p>
            <a:r>
              <a:rPr lang="en-US" sz="200" dirty="0"/>
              <a:t>    }</a:t>
            </a:r>
          </a:p>
          <a:p>
            <a:endParaRPr lang="en-US" sz="200" dirty="0"/>
          </a:p>
          <a:p>
            <a:endParaRPr lang="en-US" sz="200" dirty="0"/>
          </a:p>
          <a:p>
            <a:r>
              <a:rPr lang="en-US" sz="200" dirty="0"/>
              <a:t>    file = </a:t>
            </a:r>
            <a:r>
              <a:rPr lang="en-US" sz="200" dirty="0" err="1"/>
              <a:t>fs.open</a:t>
            </a:r>
            <a:r>
              <a:rPr lang="en-US" sz="200" dirty="0"/>
              <a:t>(path, FILE_WRITE);</a:t>
            </a:r>
          </a:p>
          <a:p>
            <a:r>
              <a:rPr lang="en-US" sz="200" dirty="0"/>
              <a:t>    if(!file){</a:t>
            </a:r>
          </a:p>
          <a:p>
            <a:r>
              <a:rPr lang="en-US" sz="200" dirty="0"/>
              <a:t>        </a:t>
            </a:r>
            <a:r>
              <a:rPr lang="en-US" sz="200" dirty="0" err="1"/>
              <a:t>Serial.println</a:t>
            </a:r>
            <a:r>
              <a:rPr lang="en-US" sz="200" dirty="0"/>
              <a:t>("Failed to open file for writing");</a:t>
            </a:r>
          </a:p>
          <a:p>
            <a:r>
              <a:rPr lang="en-US" sz="200" dirty="0"/>
              <a:t>        return;</a:t>
            </a:r>
          </a:p>
          <a:p>
            <a:r>
              <a:rPr lang="en-US" sz="200" dirty="0"/>
              <a:t>    }</a:t>
            </a:r>
          </a:p>
          <a:p>
            <a:endParaRPr lang="en-US" sz="200" dirty="0"/>
          </a:p>
          <a:p>
            <a:r>
              <a:rPr lang="en-US" sz="200" dirty="0"/>
              <a:t>    </a:t>
            </a:r>
            <a:r>
              <a:rPr lang="en-US" sz="200" dirty="0" err="1"/>
              <a:t>size_t</a:t>
            </a:r>
            <a:r>
              <a:rPr lang="en-US" sz="200" dirty="0"/>
              <a:t> </a:t>
            </a:r>
            <a:r>
              <a:rPr lang="en-US" sz="200" dirty="0" err="1"/>
              <a:t>i</a:t>
            </a:r>
            <a:r>
              <a:rPr lang="en-US" sz="200" dirty="0"/>
              <a:t>;</a:t>
            </a:r>
          </a:p>
          <a:p>
            <a:r>
              <a:rPr lang="en-US" sz="200" dirty="0"/>
              <a:t>    start = </a:t>
            </a:r>
            <a:r>
              <a:rPr lang="en-US" sz="200" dirty="0" err="1"/>
              <a:t>millis</a:t>
            </a:r>
            <a:r>
              <a:rPr lang="en-US" sz="200" dirty="0"/>
              <a:t>();</a:t>
            </a:r>
          </a:p>
          <a:p>
            <a:r>
              <a:rPr lang="en-US" sz="200" dirty="0"/>
              <a:t>    for(</a:t>
            </a:r>
            <a:r>
              <a:rPr lang="en-US" sz="200" dirty="0" err="1"/>
              <a:t>i</a:t>
            </a:r>
            <a:r>
              <a:rPr lang="en-US" sz="200" dirty="0"/>
              <a:t>=0; </a:t>
            </a:r>
            <a:r>
              <a:rPr lang="en-US" sz="200" dirty="0" err="1"/>
              <a:t>i</a:t>
            </a:r>
            <a:r>
              <a:rPr lang="en-US" sz="200" dirty="0"/>
              <a:t>&lt;2048; </a:t>
            </a:r>
            <a:r>
              <a:rPr lang="en-US" sz="200" dirty="0" err="1"/>
              <a:t>i</a:t>
            </a:r>
            <a:r>
              <a:rPr lang="en-US" sz="200" dirty="0"/>
              <a:t>++){</a:t>
            </a:r>
          </a:p>
          <a:p>
            <a:r>
              <a:rPr lang="en-US" sz="200" dirty="0"/>
              <a:t>        </a:t>
            </a:r>
            <a:r>
              <a:rPr lang="en-US" sz="200" dirty="0" err="1"/>
              <a:t>file.write</a:t>
            </a:r>
            <a:r>
              <a:rPr lang="en-US" sz="200" dirty="0"/>
              <a:t>(</a:t>
            </a:r>
            <a:r>
              <a:rPr lang="en-US" sz="200" dirty="0" err="1"/>
              <a:t>buf</a:t>
            </a:r>
            <a:r>
              <a:rPr lang="en-US" sz="200" dirty="0"/>
              <a:t>, 512);</a:t>
            </a:r>
          </a:p>
          <a:p>
            <a:r>
              <a:rPr lang="en-US" sz="200" dirty="0"/>
              <a:t>    }</a:t>
            </a:r>
          </a:p>
          <a:p>
            <a:r>
              <a:rPr lang="en-US" sz="200" dirty="0"/>
              <a:t>    end = </a:t>
            </a:r>
            <a:r>
              <a:rPr lang="en-US" sz="200" dirty="0" err="1"/>
              <a:t>millis</a:t>
            </a:r>
            <a:r>
              <a:rPr lang="en-US" sz="200" dirty="0"/>
              <a:t>() - start;</a:t>
            </a:r>
          </a:p>
          <a:p>
            <a:r>
              <a:rPr lang="en-US" sz="200" dirty="0"/>
              <a:t>    </a:t>
            </a:r>
            <a:r>
              <a:rPr lang="en-US" sz="200" dirty="0" err="1"/>
              <a:t>Serial.printf</a:t>
            </a:r>
            <a:r>
              <a:rPr lang="en-US" sz="200" dirty="0"/>
              <a:t>("%u bytes written for %u </a:t>
            </a:r>
            <a:r>
              <a:rPr lang="en-US" sz="200" dirty="0" err="1"/>
              <a:t>ms</a:t>
            </a:r>
            <a:r>
              <a:rPr lang="en-US" sz="200" dirty="0"/>
              <a:t>\n", 2048 * 512, end);</a:t>
            </a:r>
          </a:p>
          <a:p>
            <a:r>
              <a:rPr lang="en-US" sz="200" dirty="0"/>
              <a:t>    </a:t>
            </a:r>
            <a:r>
              <a:rPr lang="en-US" sz="200" dirty="0" err="1"/>
              <a:t>file.close</a:t>
            </a:r>
            <a:r>
              <a:rPr lang="en-US" sz="200" dirty="0"/>
              <a:t>();</a:t>
            </a:r>
          </a:p>
          <a:p>
            <a:r>
              <a:rPr lang="en-US" sz="200" dirty="0"/>
              <a:t>}</a:t>
            </a:r>
          </a:p>
          <a:p>
            <a:endParaRPr lang="en-US" sz="200" dirty="0"/>
          </a:p>
          <a:p>
            <a:r>
              <a:rPr lang="en-US" sz="200" dirty="0"/>
              <a:t>void setup(){</a:t>
            </a:r>
          </a:p>
          <a:p>
            <a:r>
              <a:rPr lang="en-US" sz="200" dirty="0"/>
              <a:t>    </a:t>
            </a:r>
            <a:r>
              <a:rPr lang="en-US" sz="200" dirty="0" err="1"/>
              <a:t>Serial.begin</a:t>
            </a:r>
            <a:r>
              <a:rPr lang="en-US" sz="200" dirty="0"/>
              <a:t>(115200);</a:t>
            </a:r>
          </a:p>
          <a:p>
            <a:r>
              <a:rPr lang="en-US" sz="200" dirty="0"/>
              <a:t>    if(!</a:t>
            </a:r>
            <a:r>
              <a:rPr lang="en-US" sz="200" dirty="0" err="1"/>
              <a:t>SD.begin</a:t>
            </a:r>
            <a:r>
              <a:rPr lang="en-US" sz="200" dirty="0"/>
              <a:t>()){</a:t>
            </a:r>
          </a:p>
          <a:p>
            <a:r>
              <a:rPr lang="en-US" sz="200" dirty="0"/>
              <a:t>        </a:t>
            </a:r>
            <a:r>
              <a:rPr lang="en-US" sz="200" dirty="0" err="1"/>
              <a:t>Serial.println</a:t>
            </a:r>
            <a:r>
              <a:rPr lang="en-US" sz="200" dirty="0"/>
              <a:t>("Card Mount Failed");</a:t>
            </a:r>
          </a:p>
          <a:p>
            <a:r>
              <a:rPr lang="en-US" sz="200" dirty="0"/>
              <a:t>        return;</a:t>
            </a:r>
          </a:p>
          <a:p>
            <a:r>
              <a:rPr lang="en-US" sz="200" dirty="0"/>
              <a:t>    }</a:t>
            </a:r>
          </a:p>
          <a:p>
            <a:r>
              <a:rPr lang="en-US" sz="200" dirty="0"/>
              <a:t>    uint8_t </a:t>
            </a:r>
            <a:r>
              <a:rPr lang="en-US" sz="200" dirty="0" err="1"/>
              <a:t>cardType</a:t>
            </a:r>
            <a:r>
              <a:rPr lang="en-US" sz="200" dirty="0"/>
              <a:t> = </a:t>
            </a:r>
            <a:r>
              <a:rPr lang="en-US" sz="200" dirty="0" err="1"/>
              <a:t>SD.cardType</a:t>
            </a:r>
            <a:r>
              <a:rPr lang="en-US" sz="200" dirty="0"/>
              <a:t>();</a:t>
            </a:r>
          </a:p>
          <a:p>
            <a:endParaRPr lang="en-US" sz="200" dirty="0"/>
          </a:p>
          <a:p>
            <a:r>
              <a:rPr lang="en-US" sz="200" dirty="0"/>
              <a:t>    if(</a:t>
            </a:r>
            <a:r>
              <a:rPr lang="en-US" sz="200" dirty="0" err="1"/>
              <a:t>cardType</a:t>
            </a:r>
            <a:r>
              <a:rPr lang="en-US" sz="200" dirty="0"/>
              <a:t> == CARD_NONE){</a:t>
            </a:r>
          </a:p>
          <a:p>
            <a:r>
              <a:rPr lang="en-US" sz="200" dirty="0"/>
              <a:t>        </a:t>
            </a:r>
            <a:r>
              <a:rPr lang="en-US" sz="200" dirty="0" err="1"/>
              <a:t>Serial.println</a:t>
            </a:r>
            <a:r>
              <a:rPr lang="en-US" sz="200" dirty="0"/>
              <a:t>("No SD card attached");</a:t>
            </a:r>
          </a:p>
          <a:p>
            <a:r>
              <a:rPr lang="en-US" sz="200" dirty="0"/>
              <a:t>        return;</a:t>
            </a:r>
          </a:p>
          <a:p>
            <a:r>
              <a:rPr lang="en-US" sz="200" dirty="0"/>
              <a:t>    }</a:t>
            </a:r>
          </a:p>
          <a:p>
            <a:endParaRPr lang="en-US" sz="200" dirty="0"/>
          </a:p>
          <a:p>
            <a:r>
              <a:rPr lang="en-US" sz="200" dirty="0"/>
              <a:t>    </a:t>
            </a:r>
            <a:r>
              <a:rPr lang="en-US" sz="200" dirty="0" err="1"/>
              <a:t>Serial.print</a:t>
            </a:r>
            <a:r>
              <a:rPr lang="en-US" sz="200" dirty="0"/>
              <a:t>("SD Card Type: ");</a:t>
            </a:r>
          </a:p>
          <a:p>
            <a:r>
              <a:rPr lang="en-US" sz="200" dirty="0"/>
              <a:t>    if(</a:t>
            </a:r>
            <a:r>
              <a:rPr lang="en-US" sz="200" dirty="0" err="1"/>
              <a:t>cardType</a:t>
            </a:r>
            <a:r>
              <a:rPr lang="en-US" sz="200" dirty="0"/>
              <a:t> == CARD_MMC){</a:t>
            </a:r>
          </a:p>
          <a:p>
            <a:r>
              <a:rPr lang="en-US" sz="200" dirty="0"/>
              <a:t>        </a:t>
            </a:r>
            <a:r>
              <a:rPr lang="en-US" sz="200" dirty="0" err="1"/>
              <a:t>Serial.println</a:t>
            </a:r>
            <a:r>
              <a:rPr lang="en-US" sz="200" dirty="0"/>
              <a:t>("MMC");</a:t>
            </a:r>
          </a:p>
          <a:p>
            <a:r>
              <a:rPr lang="en-US" sz="200" dirty="0"/>
              <a:t>    } else if(</a:t>
            </a:r>
            <a:r>
              <a:rPr lang="en-US" sz="200" dirty="0" err="1"/>
              <a:t>cardType</a:t>
            </a:r>
            <a:r>
              <a:rPr lang="en-US" sz="200" dirty="0"/>
              <a:t> == CARD_SD){</a:t>
            </a:r>
          </a:p>
          <a:p>
            <a:r>
              <a:rPr lang="en-US" sz="200" dirty="0"/>
              <a:t>        </a:t>
            </a:r>
            <a:r>
              <a:rPr lang="en-US" sz="200" dirty="0" err="1"/>
              <a:t>Serial.println</a:t>
            </a:r>
            <a:r>
              <a:rPr lang="en-US" sz="200" dirty="0"/>
              <a:t>("SDSC");</a:t>
            </a:r>
          </a:p>
          <a:p>
            <a:r>
              <a:rPr lang="en-US" sz="200" dirty="0"/>
              <a:t>    } else if(</a:t>
            </a:r>
            <a:r>
              <a:rPr lang="en-US" sz="200" dirty="0" err="1"/>
              <a:t>cardType</a:t>
            </a:r>
            <a:r>
              <a:rPr lang="en-US" sz="200" dirty="0"/>
              <a:t> == CARD_SDHC){</a:t>
            </a:r>
          </a:p>
          <a:p>
            <a:r>
              <a:rPr lang="en-US" sz="200" dirty="0"/>
              <a:t>        </a:t>
            </a:r>
            <a:r>
              <a:rPr lang="en-US" sz="200" dirty="0" err="1"/>
              <a:t>Serial.println</a:t>
            </a:r>
            <a:r>
              <a:rPr lang="en-US" sz="200" dirty="0"/>
              <a:t>("SDHC");</a:t>
            </a:r>
          </a:p>
          <a:p>
            <a:r>
              <a:rPr lang="en-US" sz="200" dirty="0"/>
              <a:t>    } else {</a:t>
            </a:r>
          </a:p>
          <a:p>
            <a:r>
              <a:rPr lang="en-US" sz="200" dirty="0"/>
              <a:t>        </a:t>
            </a:r>
            <a:r>
              <a:rPr lang="en-US" sz="200" dirty="0" err="1"/>
              <a:t>Serial.println</a:t>
            </a:r>
            <a:r>
              <a:rPr lang="en-US" sz="200" dirty="0"/>
              <a:t>("UNKNOWN");</a:t>
            </a:r>
          </a:p>
          <a:p>
            <a:r>
              <a:rPr lang="en-US" sz="200" dirty="0"/>
              <a:t>    }</a:t>
            </a:r>
          </a:p>
          <a:p>
            <a:endParaRPr lang="en-US" sz="200" dirty="0"/>
          </a:p>
          <a:p>
            <a:r>
              <a:rPr lang="en-US" sz="200" dirty="0"/>
              <a:t>    uint64_t </a:t>
            </a:r>
            <a:r>
              <a:rPr lang="en-US" sz="200" dirty="0" err="1"/>
              <a:t>cardSize</a:t>
            </a:r>
            <a:r>
              <a:rPr lang="en-US" sz="200" dirty="0"/>
              <a:t> = </a:t>
            </a:r>
            <a:r>
              <a:rPr lang="en-US" sz="200" dirty="0" err="1"/>
              <a:t>SD.cardSize</a:t>
            </a:r>
            <a:r>
              <a:rPr lang="en-US" sz="200" dirty="0"/>
              <a:t>() / (1024 * 1024);</a:t>
            </a:r>
          </a:p>
          <a:p>
            <a:r>
              <a:rPr lang="en-US" sz="200" dirty="0"/>
              <a:t>    </a:t>
            </a:r>
            <a:r>
              <a:rPr lang="en-US" sz="200" dirty="0" err="1"/>
              <a:t>Serial.printf</a:t>
            </a:r>
            <a:r>
              <a:rPr lang="en-US" sz="200" dirty="0"/>
              <a:t>("SD Card Size: %</a:t>
            </a:r>
            <a:r>
              <a:rPr lang="en-US" sz="200" dirty="0" err="1"/>
              <a:t>lluMB</a:t>
            </a:r>
            <a:r>
              <a:rPr lang="en-US" sz="200" dirty="0"/>
              <a:t>\n", </a:t>
            </a:r>
            <a:r>
              <a:rPr lang="en-US" sz="200" dirty="0" err="1"/>
              <a:t>cardSize</a:t>
            </a:r>
            <a:r>
              <a:rPr lang="en-US" sz="200" dirty="0"/>
              <a:t>);</a:t>
            </a:r>
          </a:p>
          <a:p>
            <a:endParaRPr lang="en-US" sz="200" dirty="0"/>
          </a:p>
          <a:p>
            <a:r>
              <a:rPr lang="en-US" sz="200" dirty="0"/>
              <a:t>    </a:t>
            </a:r>
            <a:r>
              <a:rPr lang="en-US" sz="200" dirty="0" err="1"/>
              <a:t>listDir</a:t>
            </a:r>
            <a:r>
              <a:rPr lang="en-US" sz="200" dirty="0"/>
              <a:t>(SD, "/", 0);</a:t>
            </a:r>
          </a:p>
          <a:p>
            <a:r>
              <a:rPr lang="en-US" sz="200" dirty="0"/>
              <a:t>    </a:t>
            </a:r>
            <a:r>
              <a:rPr lang="en-US" sz="200" dirty="0" err="1"/>
              <a:t>createDir</a:t>
            </a:r>
            <a:r>
              <a:rPr lang="en-US" sz="200" dirty="0"/>
              <a:t>(SD, "/</a:t>
            </a:r>
            <a:r>
              <a:rPr lang="en-US" sz="200" dirty="0" err="1"/>
              <a:t>mydir</a:t>
            </a:r>
            <a:r>
              <a:rPr lang="en-US" sz="200" dirty="0"/>
              <a:t>");</a:t>
            </a:r>
          </a:p>
          <a:p>
            <a:r>
              <a:rPr lang="en-US" sz="200" dirty="0"/>
              <a:t>    </a:t>
            </a:r>
            <a:r>
              <a:rPr lang="en-US" sz="200" dirty="0" err="1"/>
              <a:t>listDir</a:t>
            </a:r>
            <a:r>
              <a:rPr lang="en-US" sz="200" dirty="0"/>
              <a:t>(SD, "/", 0);</a:t>
            </a:r>
          </a:p>
          <a:p>
            <a:r>
              <a:rPr lang="en-US" sz="200" dirty="0"/>
              <a:t>    </a:t>
            </a:r>
            <a:r>
              <a:rPr lang="en-US" sz="200" dirty="0" err="1"/>
              <a:t>removeDir</a:t>
            </a:r>
            <a:r>
              <a:rPr lang="en-US" sz="200" dirty="0"/>
              <a:t>(SD, "/</a:t>
            </a:r>
            <a:r>
              <a:rPr lang="en-US" sz="200" dirty="0" err="1"/>
              <a:t>mydir</a:t>
            </a:r>
            <a:r>
              <a:rPr lang="en-US" sz="200" dirty="0"/>
              <a:t>");</a:t>
            </a:r>
          </a:p>
          <a:p>
            <a:r>
              <a:rPr lang="en-US" sz="200" dirty="0"/>
              <a:t>    </a:t>
            </a:r>
            <a:r>
              <a:rPr lang="en-US" sz="200" dirty="0" err="1"/>
              <a:t>listDir</a:t>
            </a:r>
            <a:r>
              <a:rPr lang="en-US" sz="200" dirty="0"/>
              <a:t>(SD, "/", 2);</a:t>
            </a:r>
          </a:p>
          <a:p>
            <a:r>
              <a:rPr lang="en-US" sz="200" dirty="0"/>
              <a:t>    </a:t>
            </a:r>
            <a:r>
              <a:rPr lang="en-US" sz="200" dirty="0" err="1"/>
              <a:t>writeFile</a:t>
            </a:r>
            <a:r>
              <a:rPr lang="en-US" sz="200" dirty="0"/>
              <a:t>(SD, "/hello.txt", "Hello ");</a:t>
            </a:r>
          </a:p>
          <a:p>
            <a:r>
              <a:rPr lang="en-US" sz="200" dirty="0"/>
              <a:t>    </a:t>
            </a:r>
            <a:r>
              <a:rPr lang="en-US" sz="200" dirty="0" err="1"/>
              <a:t>appendFile</a:t>
            </a:r>
            <a:r>
              <a:rPr lang="en-US" sz="200" dirty="0"/>
              <a:t>(SD, "/hello.txt", "World!\n");</a:t>
            </a:r>
          </a:p>
          <a:p>
            <a:r>
              <a:rPr lang="en-US" sz="200" dirty="0"/>
              <a:t>    </a:t>
            </a:r>
            <a:r>
              <a:rPr lang="en-US" sz="200" dirty="0" err="1"/>
              <a:t>readFile</a:t>
            </a:r>
            <a:r>
              <a:rPr lang="en-US" sz="200" dirty="0"/>
              <a:t>(SD, "/hello.txt");</a:t>
            </a:r>
          </a:p>
          <a:p>
            <a:r>
              <a:rPr lang="en-US" sz="200" dirty="0"/>
              <a:t>    </a:t>
            </a:r>
            <a:r>
              <a:rPr lang="en-US" sz="200" dirty="0" err="1"/>
              <a:t>deleteFile</a:t>
            </a:r>
            <a:r>
              <a:rPr lang="en-US" sz="200" dirty="0"/>
              <a:t>(SD, "/foo.txt");</a:t>
            </a:r>
          </a:p>
          <a:p>
            <a:r>
              <a:rPr lang="en-US" sz="200" dirty="0"/>
              <a:t>    </a:t>
            </a:r>
            <a:r>
              <a:rPr lang="en-US" sz="200" dirty="0" err="1"/>
              <a:t>renameFile</a:t>
            </a:r>
            <a:r>
              <a:rPr lang="en-US" sz="200" dirty="0"/>
              <a:t>(SD, "/hello.txt", "/foo.txt");</a:t>
            </a:r>
          </a:p>
          <a:p>
            <a:r>
              <a:rPr lang="en-US" sz="200" dirty="0"/>
              <a:t>    </a:t>
            </a:r>
            <a:r>
              <a:rPr lang="en-US" sz="200" dirty="0" err="1"/>
              <a:t>readFile</a:t>
            </a:r>
            <a:r>
              <a:rPr lang="en-US" sz="200" dirty="0"/>
              <a:t>(SD, "/foo.txt");</a:t>
            </a:r>
          </a:p>
          <a:p>
            <a:r>
              <a:rPr lang="en-US" sz="200" dirty="0"/>
              <a:t>    </a:t>
            </a:r>
            <a:r>
              <a:rPr lang="en-US" sz="200" dirty="0" err="1"/>
              <a:t>testFileIO</a:t>
            </a:r>
            <a:r>
              <a:rPr lang="en-US" sz="200" dirty="0"/>
              <a:t>(SD, "/test.txt");</a:t>
            </a:r>
          </a:p>
          <a:p>
            <a:r>
              <a:rPr lang="en-US" sz="200" dirty="0"/>
              <a:t>    </a:t>
            </a:r>
            <a:r>
              <a:rPr lang="en-US" sz="200" dirty="0" err="1"/>
              <a:t>Serial.printf</a:t>
            </a:r>
            <a:r>
              <a:rPr lang="en-US" sz="200" dirty="0"/>
              <a:t>("Total space: %</a:t>
            </a:r>
            <a:r>
              <a:rPr lang="en-US" sz="200" dirty="0" err="1"/>
              <a:t>lluMB</a:t>
            </a:r>
            <a:r>
              <a:rPr lang="en-US" sz="200" dirty="0"/>
              <a:t>\n", </a:t>
            </a:r>
            <a:r>
              <a:rPr lang="en-US" sz="200" dirty="0" err="1"/>
              <a:t>SD.totalBytes</a:t>
            </a:r>
            <a:r>
              <a:rPr lang="en-US" sz="200" dirty="0"/>
              <a:t>() / (1024 * 1024));</a:t>
            </a:r>
          </a:p>
          <a:p>
            <a:r>
              <a:rPr lang="en-US" sz="200" dirty="0"/>
              <a:t>    </a:t>
            </a:r>
            <a:r>
              <a:rPr lang="en-US" sz="200" dirty="0" err="1"/>
              <a:t>Serial.printf</a:t>
            </a:r>
            <a:r>
              <a:rPr lang="en-US" sz="200" dirty="0"/>
              <a:t>("Used space: %</a:t>
            </a:r>
            <a:r>
              <a:rPr lang="en-US" sz="200" dirty="0" err="1"/>
              <a:t>lluMB</a:t>
            </a:r>
            <a:r>
              <a:rPr lang="en-US" sz="200" dirty="0"/>
              <a:t>\n", </a:t>
            </a:r>
            <a:r>
              <a:rPr lang="en-US" sz="200" dirty="0" err="1"/>
              <a:t>SD.usedBytes</a:t>
            </a:r>
            <a:r>
              <a:rPr lang="en-US" sz="200" dirty="0"/>
              <a:t>() / (1024 * 1024));</a:t>
            </a:r>
          </a:p>
          <a:p>
            <a:r>
              <a:rPr lang="en-US" sz="200" dirty="0"/>
              <a:t>}</a:t>
            </a:r>
          </a:p>
          <a:p>
            <a:endParaRPr lang="en-US" sz="200" dirty="0"/>
          </a:p>
          <a:p>
            <a:r>
              <a:rPr lang="en-US" sz="200" dirty="0"/>
              <a:t>void loop(){</a:t>
            </a:r>
          </a:p>
          <a:p>
            <a:endParaRPr lang="en-US" sz="200" dirty="0"/>
          </a:p>
          <a:p>
            <a:r>
              <a:rPr lang="en-US" sz="200" dirty="0"/>
              <a:t>}</a:t>
            </a:r>
          </a:p>
        </p:txBody>
      </p:sp>
      <p:sp>
        <p:nvSpPr>
          <p:cNvPr id="6" name="Title 1">
            <a:extLst>
              <a:ext uri="{FF2B5EF4-FFF2-40B4-BE49-F238E27FC236}">
                <a16:creationId xmlns:a16="http://schemas.microsoft.com/office/drawing/2014/main" id="{9B884663-6ECB-46CC-85AE-C678C8B6314D}"/>
              </a:ext>
            </a:extLst>
          </p:cNvPr>
          <p:cNvSpPr>
            <a:spLocks noGrp="1"/>
          </p:cNvSpPr>
          <p:nvPr>
            <p:ph type="title"/>
          </p:nvPr>
        </p:nvSpPr>
        <p:spPr>
          <a:xfrm>
            <a:off x="3352801" y="568325"/>
            <a:ext cx="8839200" cy="918729"/>
          </a:xfrm>
          <a:solidFill>
            <a:schemeClr val="bg1">
              <a:lumMod val="85000"/>
            </a:schemeClr>
          </a:solidFill>
          <a:ln>
            <a:solidFill>
              <a:schemeClr val="tx1"/>
            </a:solidFill>
          </a:ln>
        </p:spPr>
        <p:txBody>
          <a:bodyPr>
            <a:normAutofit/>
          </a:bodyPr>
          <a:lstStyle/>
          <a:p>
            <a:r>
              <a:rPr lang="en-US" b="1" dirty="0"/>
              <a:t>ESP32 – SD Card with File Operations</a:t>
            </a:r>
          </a:p>
        </p:txBody>
      </p:sp>
      <p:pic>
        <p:nvPicPr>
          <p:cNvPr id="11" name="Picture 10">
            <a:extLst>
              <a:ext uri="{FF2B5EF4-FFF2-40B4-BE49-F238E27FC236}">
                <a16:creationId xmlns:a16="http://schemas.microsoft.com/office/drawing/2014/main" id="{49FD16EB-0977-4FD5-AB9D-3F6090662DEE}"/>
              </a:ext>
            </a:extLst>
          </p:cNvPr>
          <p:cNvPicPr>
            <a:picLocks noChangeAspect="1"/>
          </p:cNvPicPr>
          <p:nvPr/>
        </p:nvPicPr>
        <p:blipFill rotWithShape="1">
          <a:blip r:embed="rId2">
            <a:extLst>
              <a:ext uri="{28A0092B-C50C-407E-A947-70E740481C1C}">
                <a14:useLocalDpi xmlns:a14="http://schemas.microsoft.com/office/drawing/2010/main" val="0"/>
              </a:ext>
            </a:extLst>
          </a:blip>
          <a:srcRect l="30247" t="18990" r="27194" b="38316"/>
          <a:stretch/>
        </p:blipFill>
        <p:spPr>
          <a:xfrm>
            <a:off x="6096000" y="2999508"/>
            <a:ext cx="2189018" cy="2927929"/>
          </a:xfrm>
          <a:prstGeom prst="rect">
            <a:avLst/>
          </a:prstGeom>
        </p:spPr>
      </p:pic>
      <p:pic>
        <p:nvPicPr>
          <p:cNvPr id="13" name="Picture 12">
            <a:extLst>
              <a:ext uri="{FF2B5EF4-FFF2-40B4-BE49-F238E27FC236}">
                <a16:creationId xmlns:a16="http://schemas.microsoft.com/office/drawing/2014/main" id="{2B8E00E1-AFF3-45A0-BFA3-85CF6B9C594D}"/>
              </a:ext>
            </a:extLst>
          </p:cNvPr>
          <p:cNvPicPr>
            <a:picLocks noChangeAspect="1"/>
          </p:cNvPicPr>
          <p:nvPr/>
        </p:nvPicPr>
        <p:blipFill rotWithShape="1">
          <a:blip r:embed="rId3">
            <a:extLst>
              <a:ext uri="{28A0092B-C50C-407E-A947-70E740481C1C}">
                <a14:useLocalDpi xmlns:a14="http://schemas.microsoft.com/office/drawing/2010/main" val="0"/>
              </a:ext>
            </a:extLst>
          </a:blip>
          <a:srcRect l="18395" t="14815" r="9596" b="958"/>
          <a:stretch/>
        </p:blipFill>
        <p:spPr>
          <a:xfrm>
            <a:off x="8737601" y="1867115"/>
            <a:ext cx="3001817" cy="4681467"/>
          </a:xfrm>
          <a:prstGeom prst="rect">
            <a:avLst/>
          </a:prstGeom>
        </p:spPr>
      </p:pic>
    </p:spTree>
    <p:extLst>
      <p:ext uri="{BB962C8B-B14F-4D97-AF65-F5344CB8AC3E}">
        <p14:creationId xmlns:p14="http://schemas.microsoft.com/office/powerpoint/2010/main" val="201264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6C09E1-0019-44AA-BFF5-8CB602E28372}"/>
              </a:ext>
            </a:extLst>
          </p:cNvPr>
          <p:cNvSpPr txBox="1"/>
          <p:nvPr/>
        </p:nvSpPr>
        <p:spPr>
          <a:xfrm>
            <a:off x="323274" y="25360"/>
            <a:ext cx="1773381" cy="6832640"/>
          </a:xfrm>
          <a:prstGeom prst="rect">
            <a:avLst/>
          </a:prstGeom>
          <a:noFill/>
        </p:spPr>
        <p:txBody>
          <a:bodyPr wrap="square">
            <a:spAutoFit/>
          </a:bodyPr>
          <a:lstStyle/>
          <a:p>
            <a:r>
              <a:rPr lang="en-US" sz="300" dirty="0"/>
              <a:t>#include &lt;</a:t>
            </a:r>
            <a:r>
              <a:rPr lang="en-US" sz="300" dirty="0" err="1"/>
              <a:t>WiFi.h</a:t>
            </a:r>
            <a:r>
              <a:rPr lang="en-US" sz="300" dirty="0"/>
              <a:t>&gt;              </a:t>
            </a:r>
          </a:p>
          <a:p>
            <a:r>
              <a:rPr lang="en-US" sz="300" dirty="0"/>
              <a:t>#include &lt;ESP32WebServer.h&gt;    </a:t>
            </a:r>
          </a:p>
          <a:p>
            <a:r>
              <a:rPr lang="en-US" sz="300" dirty="0"/>
              <a:t>#include &lt;</a:t>
            </a:r>
            <a:r>
              <a:rPr lang="en-US" sz="300" dirty="0" err="1"/>
              <a:t>SD.h</a:t>
            </a:r>
            <a:r>
              <a:rPr lang="en-US" sz="300" dirty="0"/>
              <a:t>&gt; </a:t>
            </a:r>
          </a:p>
          <a:p>
            <a:endParaRPr lang="en-US" sz="300" dirty="0"/>
          </a:p>
          <a:p>
            <a:endParaRPr lang="en-US" sz="300" dirty="0"/>
          </a:p>
          <a:p>
            <a:r>
              <a:rPr lang="en-US" sz="300" dirty="0"/>
              <a:t>const char* </a:t>
            </a:r>
            <a:r>
              <a:rPr lang="en-US" sz="300" dirty="0" err="1"/>
              <a:t>ssid</a:t>
            </a:r>
            <a:r>
              <a:rPr lang="en-US" sz="300" dirty="0"/>
              <a:t> = "Perfect vision 4G";</a:t>
            </a:r>
          </a:p>
          <a:p>
            <a:r>
              <a:rPr lang="en-US" sz="300" dirty="0"/>
              <a:t>const char* password = "love2030vision";</a:t>
            </a:r>
          </a:p>
          <a:p>
            <a:r>
              <a:rPr lang="en-US" sz="300" dirty="0"/>
              <a:t>ESP32WebServer server(80);</a:t>
            </a:r>
          </a:p>
          <a:p>
            <a:r>
              <a:rPr lang="en-US" sz="300" dirty="0"/>
              <a:t>String webpage = "";</a:t>
            </a:r>
          </a:p>
          <a:p>
            <a:r>
              <a:rPr lang="en-US" sz="300" dirty="0"/>
              <a:t>bool </a:t>
            </a:r>
            <a:r>
              <a:rPr lang="en-US" sz="300" dirty="0" err="1"/>
              <a:t>SD_present</a:t>
            </a:r>
            <a:r>
              <a:rPr lang="en-US" sz="300" dirty="0"/>
              <a:t> = false;</a:t>
            </a:r>
          </a:p>
          <a:p>
            <a:endParaRPr lang="en-US" sz="300" dirty="0"/>
          </a:p>
          <a:p>
            <a:endParaRPr lang="en-US" sz="300" dirty="0"/>
          </a:p>
          <a:p>
            <a:endParaRPr lang="en-US" sz="300" dirty="0"/>
          </a:p>
          <a:p>
            <a:r>
              <a:rPr lang="en-US" sz="300" dirty="0"/>
              <a:t>//~~~~~~~~~~~~~~~~~~~~~~~~~~~~~~~~~~~~~~~~~~~~~~~~~~~~~~~~~~~~~~~~~~~~~~~~~~~</a:t>
            </a:r>
          </a:p>
          <a:p>
            <a:r>
              <a:rPr lang="en-US" sz="300" dirty="0"/>
              <a:t>void setup(){</a:t>
            </a:r>
          </a:p>
          <a:p>
            <a:r>
              <a:rPr lang="en-US" sz="300" dirty="0"/>
              <a:t>  </a:t>
            </a:r>
            <a:r>
              <a:rPr lang="en-US" sz="300" dirty="0" err="1"/>
              <a:t>Serial.begin</a:t>
            </a:r>
            <a:r>
              <a:rPr lang="en-US" sz="300" dirty="0"/>
              <a:t>(115200);</a:t>
            </a:r>
          </a:p>
          <a:p>
            <a:r>
              <a:rPr lang="en-US" sz="300" dirty="0"/>
              <a:t>  </a:t>
            </a:r>
            <a:r>
              <a:rPr lang="en-US" sz="300" dirty="0" err="1"/>
              <a:t>WiFi.begin</a:t>
            </a:r>
            <a:r>
              <a:rPr lang="en-US" sz="300" dirty="0"/>
              <a:t>(</a:t>
            </a:r>
            <a:r>
              <a:rPr lang="en-US" sz="300" dirty="0" err="1"/>
              <a:t>ssid</a:t>
            </a:r>
            <a:r>
              <a:rPr lang="en-US" sz="300" dirty="0"/>
              <a:t>, password);</a:t>
            </a:r>
          </a:p>
          <a:p>
            <a:r>
              <a:rPr lang="en-US" sz="300" dirty="0"/>
              <a:t>  </a:t>
            </a:r>
            <a:r>
              <a:rPr lang="en-US" sz="300" dirty="0" err="1"/>
              <a:t>Serial.print</a:t>
            </a:r>
            <a:r>
              <a:rPr lang="en-US" sz="300" dirty="0"/>
              <a:t>("Connecting to </a:t>
            </a:r>
            <a:r>
              <a:rPr lang="en-US" sz="300" dirty="0" err="1"/>
              <a:t>WiFi</a:t>
            </a:r>
            <a:r>
              <a:rPr lang="en-US" sz="300" dirty="0"/>
              <a:t> ..");</a:t>
            </a:r>
          </a:p>
          <a:p>
            <a:r>
              <a:rPr lang="en-US" sz="300" dirty="0"/>
              <a:t>  while (</a:t>
            </a:r>
            <a:r>
              <a:rPr lang="en-US" sz="300" dirty="0" err="1"/>
              <a:t>WiFi.status</a:t>
            </a:r>
            <a:r>
              <a:rPr lang="en-US" sz="300" dirty="0"/>
              <a:t>() != WL_CONNECTED) {</a:t>
            </a:r>
          </a:p>
          <a:p>
            <a:r>
              <a:rPr lang="en-US" sz="300" dirty="0"/>
              <a:t>    </a:t>
            </a:r>
            <a:r>
              <a:rPr lang="en-US" sz="300" dirty="0" err="1"/>
              <a:t>Serial.print</a:t>
            </a:r>
            <a:r>
              <a:rPr lang="en-US" sz="300" dirty="0"/>
              <a:t>('.');</a:t>
            </a:r>
          </a:p>
          <a:p>
            <a:r>
              <a:rPr lang="en-US" sz="300" dirty="0"/>
              <a:t>    delay(1000);</a:t>
            </a:r>
          </a:p>
          <a:p>
            <a:r>
              <a:rPr lang="en-US" sz="300" dirty="0"/>
              <a:t>  }</a:t>
            </a:r>
          </a:p>
          <a:p>
            <a:r>
              <a:rPr lang="en-US" sz="300" dirty="0"/>
              <a:t>  </a:t>
            </a:r>
            <a:r>
              <a:rPr lang="en-US" sz="300" dirty="0" err="1"/>
              <a:t>Serial.println</a:t>
            </a:r>
            <a:r>
              <a:rPr lang="en-US" sz="300" dirty="0"/>
              <a:t>("\</a:t>
            </a:r>
            <a:r>
              <a:rPr lang="en-US" sz="300" dirty="0" err="1"/>
              <a:t>nConnected</a:t>
            </a:r>
            <a:r>
              <a:rPr lang="en-US" sz="300" dirty="0"/>
              <a:t> to "+</a:t>
            </a:r>
            <a:r>
              <a:rPr lang="en-US" sz="300" dirty="0" err="1"/>
              <a:t>WiFi.SSID</a:t>
            </a:r>
            <a:r>
              <a:rPr lang="en-US" sz="300" dirty="0"/>
              <a:t>()+" Use IP address: "+</a:t>
            </a:r>
            <a:r>
              <a:rPr lang="en-US" sz="300" dirty="0" err="1"/>
              <a:t>WiFi.localIP</a:t>
            </a:r>
            <a:r>
              <a:rPr lang="en-US" sz="300" dirty="0"/>
              <a:t>().</a:t>
            </a:r>
            <a:r>
              <a:rPr lang="en-US" sz="300" dirty="0" err="1"/>
              <a:t>toString</a:t>
            </a:r>
            <a:r>
              <a:rPr lang="en-US" sz="300" dirty="0"/>
              <a:t>()); </a:t>
            </a:r>
          </a:p>
          <a:p>
            <a:endParaRPr lang="en-US" sz="300" dirty="0"/>
          </a:p>
          <a:p>
            <a:endParaRPr lang="en-US" sz="300" dirty="0"/>
          </a:p>
          <a:p>
            <a:r>
              <a:rPr lang="en-US" sz="300" dirty="0"/>
              <a:t>  </a:t>
            </a:r>
          </a:p>
          <a:p>
            <a:r>
              <a:rPr lang="en-US" sz="300" dirty="0"/>
              <a:t>  </a:t>
            </a:r>
            <a:r>
              <a:rPr lang="en-US" sz="300" dirty="0" err="1"/>
              <a:t>Serial.print</a:t>
            </a:r>
            <a:r>
              <a:rPr lang="en-US" sz="300" dirty="0"/>
              <a:t>(F("Initializing SD card...")); </a:t>
            </a:r>
          </a:p>
          <a:p>
            <a:r>
              <a:rPr lang="en-US" sz="300" dirty="0"/>
              <a:t>  if (!</a:t>
            </a:r>
            <a:r>
              <a:rPr lang="en-US" sz="300" dirty="0" err="1"/>
              <a:t>SD.begin</a:t>
            </a:r>
            <a:r>
              <a:rPr lang="en-US" sz="300" dirty="0"/>
              <a:t>(5)) { </a:t>
            </a:r>
          </a:p>
          <a:p>
            <a:r>
              <a:rPr lang="en-US" sz="300" dirty="0"/>
              <a:t>    </a:t>
            </a:r>
            <a:r>
              <a:rPr lang="en-US" sz="300" dirty="0" err="1"/>
              <a:t>Serial.println</a:t>
            </a:r>
            <a:r>
              <a:rPr lang="en-US" sz="300" dirty="0"/>
              <a:t>(F("Card failed or not present, no SD Card data logging possible..."));</a:t>
            </a:r>
          </a:p>
          <a:p>
            <a:r>
              <a:rPr lang="en-US" sz="300" dirty="0"/>
              <a:t>    </a:t>
            </a:r>
            <a:r>
              <a:rPr lang="en-US" sz="300" dirty="0" err="1"/>
              <a:t>SD_present</a:t>
            </a:r>
            <a:r>
              <a:rPr lang="en-US" sz="300" dirty="0"/>
              <a:t> = false; </a:t>
            </a:r>
          </a:p>
          <a:p>
            <a:r>
              <a:rPr lang="en-US" sz="300" dirty="0"/>
              <a:t>  } </a:t>
            </a:r>
          </a:p>
          <a:p>
            <a:r>
              <a:rPr lang="en-US" sz="300" dirty="0"/>
              <a:t>  else {</a:t>
            </a:r>
          </a:p>
          <a:p>
            <a:r>
              <a:rPr lang="en-US" sz="300" dirty="0"/>
              <a:t>    </a:t>
            </a:r>
            <a:r>
              <a:rPr lang="en-US" sz="300" dirty="0" err="1"/>
              <a:t>Serial.println</a:t>
            </a:r>
            <a:r>
              <a:rPr lang="en-US" sz="300" dirty="0"/>
              <a:t>(F("Card </a:t>
            </a:r>
            <a:r>
              <a:rPr lang="en-US" sz="300" dirty="0" err="1"/>
              <a:t>initialised</a:t>
            </a:r>
            <a:r>
              <a:rPr lang="en-US" sz="300" dirty="0"/>
              <a:t>... file access enabled..."));</a:t>
            </a:r>
          </a:p>
          <a:p>
            <a:r>
              <a:rPr lang="en-US" sz="300" dirty="0"/>
              <a:t>    </a:t>
            </a:r>
            <a:r>
              <a:rPr lang="en-US" sz="300" dirty="0" err="1"/>
              <a:t>SD_present</a:t>
            </a:r>
            <a:r>
              <a:rPr lang="en-US" sz="300" dirty="0"/>
              <a:t> = true; </a:t>
            </a:r>
          </a:p>
          <a:p>
            <a:r>
              <a:rPr lang="en-US" sz="300" dirty="0"/>
              <a:t>  }</a:t>
            </a:r>
          </a:p>
          <a:p>
            <a:endParaRPr lang="en-US" sz="300" dirty="0"/>
          </a:p>
          <a:p>
            <a:endParaRPr lang="en-US" sz="300" dirty="0"/>
          </a:p>
          <a:p>
            <a:r>
              <a:rPr lang="en-US" sz="300" dirty="0"/>
              <a:t>  </a:t>
            </a:r>
            <a:r>
              <a:rPr lang="en-US" sz="300" dirty="0" err="1"/>
              <a:t>server.on</a:t>
            </a:r>
            <a:r>
              <a:rPr lang="en-US" sz="300" dirty="0"/>
              <a:t>("/",         </a:t>
            </a:r>
            <a:r>
              <a:rPr lang="en-US" sz="300" dirty="0" err="1"/>
              <a:t>HomePage</a:t>
            </a:r>
            <a:r>
              <a:rPr lang="en-US" sz="300" dirty="0"/>
              <a:t>);</a:t>
            </a:r>
          </a:p>
          <a:p>
            <a:r>
              <a:rPr lang="en-US" sz="300" dirty="0"/>
              <a:t>  </a:t>
            </a:r>
            <a:r>
              <a:rPr lang="en-US" sz="300" dirty="0" err="1"/>
              <a:t>server.on</a:t>
            </a:r>
            <a:r>
              <a:rPr lang="en-US" sz="300" dirty="0"/>
              <a:t>("/download", </a:t>
            </a:r>
            <a:r>
              <a:rPr lang="en-US" sz="300" dirty="0" err="1"/>
              <a:t>File_Download</a:t>
            </a:r>
            <a:r>
              <a:rPr lang="en-US" sz="300" dirty="0"/>
              <a:t>);</a:t>
            </a:r>
          </a:p>
          <a:p>
            <a:r>
              <a:rPr lang="en-US" sz="300" dirty="0"/>
              <a:t>  </a:t>
            </a:r>
            <a:r>
              <a:rPr lang="en-US" sz="300" dirty="0" err="1"/>
              <a:t>server.begin</a:t>
            </a:r>
            <a:r>
              <a:rPr lang="en-US" sz="300" dirty="0"/>
              <a:t>();</a:t>
            </a:r>
          </a:p>
          <a:p>
            <a:r>
              <a:rPr lang="en-US" sz="300" dirty="0"/>
              <a:t>  </a:t>
            </a:r>
            <a:r>
              <a:rPr lang="en-US" sz="300" dirty="0" err="1"/>
              <a:t>Serial.println</a:t>
            </a:r>
            <a:r>
              <a:rPr lang="en-US" sz="300" dirty="0"/>
              <a:t>("HTTP server started");</a:t>
            </a:r>
          </a:p>
          <a:p>
            <a:r>
              <a:rPr lang="en-US" sz="300" dirty="0"/>
              <a:t>}</a:t>
            </a:r>
          </a:p>
          <a:p>
            <a:endParaRPr lang="en-US" sz="300" dirty="0"/>
          </a:p>
          <a:p>
            <a:r>
              <a:rPr lang="en-US" sz="300" dirty="0"/>
              <a:t>//~~~~~~~~~~~~~~~~~~~~~~~~~~~~~~~~~~~~~~~~~~~~~~~~~~~~~~~~~~~~~~~~~~~~~~~~~~~</a:t>
            </a:r>
          </a:p>
          <a:p>
            <a:r>
              <a:rPr lang="en-US" sz="300" dirty="0"/>
              <a:t>void loop(){</a:t>
            </a:r>
          </a:p>
          <a:p>
            <a:r>
              <a:rPr lang="en-US" sz="300" dirty="0"/>
              <a:t>  </a:t>
            </a:r>
            <a:r>
              <a:rPr lang="en-US" sz="300" dirty="0" err="1"/>
              <a:t>server.handleClient</a:t>
            </a:r>
            <a:r>
              <a:rPr lang="en-US" sz="300" dirty="0"/>
              <a:t>();</a:t>
            </a:r>
          </a:p>
          <a:p>
            <a:r>
              <a:rPr lang="en-US" sz="300" dirty="0"/>
              <a:t>}</a:t>
            </a:r>
          </a:p>
          <a:p>
            <a:endParaRPr lang="en-US" sz="300" dirty="0"/>
          </a:p>
          <a:p>
            <a:endParaRPr lang="en-US" sz="300" dirty="0"/>
          </a:p>
          <a:p>
            <a:r>
              <a:rPr lang="en-US" sz="300" dirty="0"/>
              <a:t>//~~~~~~~~~~~~~~~~~~~~~~~~~~~~~~~~~~~~~~~~~~~~~~~~~~~~~~~~~~~~~~~~~~~~~~~~~~~</a:t>
            </a:r>
          </a:p>
          <a:p>
            <a:r>
              <a:rPr lang="en-US" sz="300" dirty="0"/>
              <a:t>void </a:t>
            </a:r>
            <a:r>
              <a:rPr lang="en-US" sz="300" dirty="0" err="1"/>
              <a:t>HomePage</a:t>
            </a:r>
            <a:r>
              <a:rPr lang="en-US" sz="300" dirty="0"/>
              <a:t>(){  </a:t>
            </a:r>
          </a:p>
          <a:p>
            <a:r>
              <a:rPr lang="en-US" sz="300" dirty="0"/>
              <a:t>  webpage  = F("&lt;!DOCTYPE html&gt;&lt;html&gt;&lt;head&gt;&lt;title&gt;File Server&lt;/title&gt;&lt;/head&gt;&lt;body&gt;"); </a:t>
            </a:r>
          </a:p>
          <a:p>
            <a:r>
              <a:rPr lang="en-US" sz="300" dirty="0"/>
              <a:t>  webpage += F("&lt;a </a:t>
            </a:r>
            <a:r>
              <a:rPr lang="en-US" sz="300" dirty="0" err="1"/>
              <a:t>href</a:t>
            </a:r>
            <a:r>
              <a:rPr lang="en-US" sz="300" dirty="0"/>
              <a:t>='/download'&gt;Download File&lt;/a&gt;&lt;/body&gt;&lt;/html&gt;");</a:t>
            </a:r>
          </a:p>
          <a:p>
            <a:r>
              <a:rPr lang="en-US" sz="300" dirty="0"/>
              <a:t>  </a:t>
            </a:r>
            <a:r>
              <a:rPr lang="en-US" sz="300" dirty="0" err="1"/>
              <a:t>server.sendContent</a:t>
            </a:r>
            <a:r>
              <a:rPr lang="en-US" sz="300" dirty="0"/>
              <a:t>(webpage);</a:t>
            </a:r>
          </a:p>
          <a:p>
            <a:r>
              <a:rPr lang="en-US" sz="300" dirty="0"/>
              <a:t>  webpage = "";</a:t>
            </a:r>
          </a:p>
          <a:p>
            <a:r>
              <a:rPr lang="en-US" sz="300" dirty="0"/>
              <a:t>  </a:t>
            </a:r>
            <a:r>
              <a:rPr lang="en-US" sz="300" dirty="0" err="1"/>
              <a:t>server.sendContent</a:t>
            </a:r>
            <a:r>
              <a:rPr lang="en-US" sz="300" dirty="0"/>
              <a:t>("");</a:t>
            </a:r>
          </a:p>
          <a:p>
            <a:r>
              <a:rPr lang="en-US" sz="300" dirty="0"/>
              <a:t>  </a:t>
            </a:r>
            <a:r>
              <a:rPr lang="en-US" sz="300" dirty="0" err="1"/>
              <a:t>server.client</a:t>
            </a:r>
            <a:r>
              <a:rPr lang="en-US" sz="300" dirty="0"/>
              <a:t>().stop(); </a:t>
            </a:r>
          </a:p>
          <a:p>
            <a:r>
              <a:rPr lang="en-US" sz="300" dirty="0"/>
              <a:t>}</a:t>
            </a:r>
          </a:p>
          <a:p>
            <a:r>
              <a:rPr lang="en-US" sz="300" dirty="0"/>
              <a:t>//~~~~~~~~~~~~~~~~~~~~~~~~~~~~~~~~~~~~~~~~~~~~~~~~~~~~~~~~~~~~~~~~~~~~~~~~~~~</a:t>
            </a:r>
          </a:p>
          <a:p>
            <a:r>
              <a:rPr lang="en-US" sz="300" dirty="0"/>
              <a:t>void </a:t>
            </a:r>
            <a:r>
              <a:rPr lang="en-US" sz="300" dirty="0" err="1"/>
              <a:t>File_Download</a:t>
            </a:r>
            <a:r>
              <a:rPr lang="en-US" sz="300" dirty="0"/>
              <a:t>(){ </a:t>
            </a:r>
          </a:p>
          <a:p>
            <a:r>
              <a:rPr lang="en-US" sz="300" dirty="0"/>
              <a:t>  if (</a:t>
            </a:r>
            <a:r>
              <a:rPr lang="en-US" sz="300" dirty="0" err="1"/>
              <a:t>server.args</a:t>
            </a:r>
            <a:r>
              <a:rPr lang="en-US" sz="300" dirty="0"/>
              <a:t>() &gt; 0 ) { </a:t>
            </a:r>
          </a:p>
          <a:p>
            <a:r>
              <a:rPr lang="en-US" sz="300" dirty="0"/>
              <a:t>    if (</a:t>
            </a:r>
            <a:r>
              <a:rPr lang="en-US" sz="300" dirty="0" err="1"/>
              <a:t>server.hasArg</a:t>
            </a:r>
            <a:r>
              <a:rPr lang="en-US" sz="300" dirty="0"/>
              <a:t>("download")) </a:t>
            </a:r>
            <a:r>
              <a:rPr lang="en-US" sz="300" dirty="0" err="1"/>
              <a:t>SD_file_download</a:t>
            </a:r>
            <a:r>
              <a:rPr lang="en-US" sz="300" dirty="0"/>
              <a:t>(</a:t>
            </a:r>
            <a:r>
              <a:rPr lang="en-US" sz="300" dirty="0" err="1"/>
              <a:t>server.arg</a:t>
            </a:r>
            <a:r>
              <a:rPr lang="en-US" sz="300" dirty="0"/>
              <a:t>(0));</a:t>
            </a:r>
          </a:p>
          <a:p>
            <a:r>
              <a:rPr lang="en-US" sz="300" dirty="0"/>
              <a:t>  }</a:t>
            </a:r>
          </a:p>
          <a:p>
            <a:r>
              <a:rPr lang="en-US" sz="300" dirty="0"/>
              <a:t>  else </a:t>
            </a:r>
            <a:r>
              <a:rPr lang="en-US" sz="300" dirty="0" err="1"/>
              <a:t>SelectInput</a:t>
            </a:r>
            <a:r>
              <a:rPr lang="en-US" sz="300" dirty="0"/>
              <a:t>("File </a:t>
            </a:r>
            <a:r>
              <a:rPr lang="en-US" sz="300" dirty="0" err="1"/>
              <a:t>Download","Enter</a:t>
            </a:r>
            <a:r>
              <a:rPr lang="en-US" sz="300" dirty="0"/>
              <a:t> filename to </a:t>
            </a:r>
            <a:r>
              <a:rPr lang="en-US" sz="300" dirty="0" err="1"/>
              <a:t>download","download","download</a:t>
            </a:r>
            <a:r>
              <a:rPr lang="en-US" sz="300" dirty="0"/>
              <a:t>");</a:t>
            </a:r>
          </a:p>
          <a:p>
            <a:r>
              <a:rPr lang="en-US" sz="300" dirty="0"/>
              <a:t>}</a:t>
            </a:r>
          </a:p>
          <a:p>
            <a:endParaRPr lang="en-US" sz="300" dirty="0"/>
          </a:p>
          <a:p>
            <a:endParaRPr lang="en-US" sz="300" dirty="0"/>
          </a:p>
          <a:p>
            <a:r>
              <a:rPr lang="en-US" sz="300" dirty="0"/>
              <a:t>//~~~~~~~~~~~~~~~~~~~~~~~~~~~~~~~~~~~~~~~~~~~~~~~~~~~~~~~~~~~~~~~~~~~~~~~~~~~</a:t>
            </a:r>
          </a:p>
          <a:p>
            <a:r>
              <a:rPr lang="en-US" sz="300" dirty="0"/>
              <a:t>void </a:t>
            </a:r>
            <a:r>
              <a:rPr lang="en-US" sz="300" dirty="0" err="1"/>
              <a:t>SD_file_download</a:t>
            </a:r>
            <a:r>
              <a:rPr lang="en-US" sz="300" dirty="0"/>
              <a:t>(String filename){</a:t>
            </a:r>
          </a:p>
          <a:p>
            <a:r>
              <a:rPr lang="en-US" sz="300" dirty="0"/>
              <a:t>  if (</a:t>
            </a:r>
            <a:r>
              <a:rPr lang="en-US" sz="300" dirty="0" err="1"/>
              <a:t>SD_present</a:t>
            </a:r>
            <a:r>
              <a:rPr lang="en-US" sz="300" dirty="0"/>
              <a:t>) { </a:t>
            </a:r>
          </a:p>
          <a:p>
            <a:r>
              <a:rPr lang="en-US" sz="300" dirty="0"/>
              <a:t>    File download = </a:t>
            </a:r>
            <a:r>
              <a:rPr lang="en-US" sz="300" dirty="0" err="1"/>
              <a:t>SD.open</a:t>
            </a:r>
            <a:r>
              <a:rPr lang="en-US" sz="300" dirty="0"/>
              <a:t>("/"+filename);</a:t>
            </a:r>
          </a:p>
          <a:p>
            <a:r>
              <a:rPr lang="en-US" sz="300" dirty="0"/>
              <a:t>    if (download) {</a:t>
            </a:r>
          </a:p>
          <a:p>
            <a:r>
              <a:rPr lang="en-US" sz="300" dirty="0"/>
              <a:t>      </a:t>
            </a:r>
            <a:r>
              <a:rPr lang="en-US" sz="300" dirty="0" err="1"/>
              <a:t>server.sendHeader</a:t>
            </a:r>
            <a:r>
              <a:rPr lang="en-US" sz="300" dirty="0"/>
              <a:t>("Content-Type", "text/text");</a:t>
            </a:r>
          </a:p>
          <a:p>
            <a:r>
              <a:rPr lang="en-US" sz="300" dirty="0"/>
              <a:t>      </a:t>
            </a:r>
            <a:r>
              <a:rPr lang="en-US" sz="300" dirty="0" err="1"/>
              <a:t>server.sendHeader</a:t>
            </a:r>
            <a:r>
              <a:rPr lang="en-US" sz="300" dirty="0"/>
              <a:t>("Content-Disposition", "attachment; filename="+filename);</a:t>
            </a:r>
          </a:p>
          <a:p>
            <a:r>
              <a:rPr lang="en-US" sz="300" dirty="0"/>
              <a:t>      </a:t>
            </a:r>
            <a:r>
              <a:rPr lang="en-US" sz="300" dirty="0" err="1"/>
              <a:t>server.sendHeader</a:t>
            </a:r>
            <a:r>
              <a:rPr lang="en-US" sz="300" dirty="0"/>
              <a:t>("Connection", "close");</a:t>
            </a:r>
          </a:p>
          <a:p>
            <a:r>
              <a:rPr lang="en-US" sz="300" dirty="0"/>
              <a:t>      </a:t>
            </a:r>
            <a:r>
              <a:rPr lang="en-US" sz="300" dirty="0" err="1"/>
              <a:t>server.streamFile</a:t>
            </a:r>
            <a:r>
              <a:rPr lang="en-US" sz="300" dirty="0"/>
              <a:t>(download, "application/octet-stream");</a:t>
            </a:r>
          </a:p>
          <a:p>
            <a:r>
              <a:rPr lang="en-US" sz="300" dirty="0"/>
              <a:t>      </a:t>
            </a:r>
            <a:r>
              <a:rPr lang="en-US" sz="300" dirty="0" err="1"/>
              <a:t>download.close</a:t>
            </a:r>
            <a:r>
              <a:rPr lang="en-US" sz="300" dirty="0"/>
              <a:t>();</a:t>
            </a:r>
          </a:p>
          <a:p>
            <a:r>
              <a:rPr lang="en-US" sz="300" dirty="0"/>
              <a:t>    } else </a:t>
            </a:r>
            <a:r>
              <a:rPr lang="en-US" sz="300" dirty="0" err="1"/>
              <a:t>ReportFileNotPresent</a:t>
            </a:r>
            <a:r>
              <a:rPr lang="en-US" sz="300" dirty="0"/>
              <a:t>("download"); </a:t>
            </a:r>
          </a:p>
          <a:p>
            <a:r>
              <a:rPr lang="en-US" sz="300" dirty="0"/>
              <a:t>  } else </a:t>
            </a:r>
            <a:r>
              <a:rPr lang="en-US" sz="300" dirty="0" err="1"/>
              <a:t>ReportSDNotPresent</a:t>
            </a:r>
            <a:r>
              <a:rPr lang="en-US" sz="300" dirty="0"/>
              <a:t>();</a:t>
            </a:r>
          </a:p>
          <a:p>
            <a:r>
              <a:rPr lang="en-US" sz="300" dirty="0"/>
              <a:t>}</a:t>
            </a:r>
          </a:p>
          <a:p>
            <a:endParaRPr lang="en-US" sz="300" dirty="0"/>
          </a:p>
          <a:p>
            <a:endParaRPr lang="en-US" sz="300" dirty="0"/>
          </a:p>
          <a:p>
            <a:r>
              <a:rPr lang="en-US" sz="300" dirty="0"/>
              <a:t>//~~~~~~~~~~~~~~~~~~~~~~~~~~~~~~~~~~~~~~~~~~~~~~~~~~~~~~~~~~~~~~~~~~~~~~~~~~~</a:t>
            </a:r>
          </a:p>
          <a:p>
            <a:r>
              <a:rPr lang="en-US" sz="300" dirty="0"/>
              <a:t>void </a:t>
            </a:r>
            <a:r>
              <a:rPr lang="en-US" sz="300" dirty="0" err="1"/>
              <a:t>SelectInput</a:t>
            </a:r>
            <a:r>
              <a:rPr lang="en-US" sz="300" dirty="0"/>
              <a:t>(String heading1, String heading2, String command, String </a:t>
            </a:r>
            <a:r>
              <a:rPr lang="en-US" sz="300" dirty="0" err="1"/>
              <a:t>arg_calling_name</a:t>
            </a:r>
            <a:r>
              <a:rPr lang="en-US" sz="300" dirty="0"/>
              <a:t>){</a:t>
            </a:r>
          </a:p>
          <a:p>
            <a:r>
              <a:rPr lang="en-US" sz="300" dirty="0"/>
              <a:t>  </a:t>
            </a:r>
            <a:r>
              <a:rPr lang="en-US" sz="300" dirty="0" err="1"/>
              <a:t>server.sendHeader</a:t>
            </a:r>
            <a:r>
              <a:rPr lang="en-US" sz="300" dirty="0"/>
              <a:t>("Cache-Control", "no-cache, no-store, must-revalidate"); </a:t>
            </a:r>
          </a:p>
          <a:p>
            <a:r>
              <a:rPr lang="en-US" sz="300" dirty="0"/>
              <a:t>  </a:t>
            </a:r>
            <a:r>
              <a:rPr lang="en-US" sz="300" dirty="0" err="1"/>
              <a:t>server.sendHeader</a:t>
            </a:r>
            <a:r>
              <a:rPr lang="en-US" sz="300" dirty="0"/>
              <a:t>("Pragma", "no-cache"); </a:t>
            </a:r>
          </a:p>
          <a:p>
            <a:r>
              <a:rPr lang="en-US" sz="300" dirty="0"/>
              <a:t>  </a:t>
            </a:r>
            <a:r>
              <a:rPr lang="en-US" sz="300" dirty="0" err="1"/>
              <a:t>server.sendHeader</a:t>
            </a:r>
            <a:r>
              <a:rPr lang="en-US" sz="300" dirty="0"/>
              <a:t>("Expires", "-1"); </a:t>
            </a:r>
          </a:p>
          <a:p>
            <a:r>
              <a:rPr lang="en-US" sz="300" dirty="0"/>
              <a:t>  </a:t>
            </a:r>
            <a:r>
              <a:rPr lang="en-US" sz="300" dirty="0" err="1"/>
              <a:t>server.setContentLength</a:t>
            </a:r>
            <a:r>
              <a:rPr lang="en-US" sz="300" dirty="0"/>
              <a:t>(CONTENT_LENGTH_UNKNOWN); </a:t>
            </a:r>
          </a:p>
          <a:p>
            <a:r>
              <a:rPr lang="en-US" sz="300" dirty="0"/>
              <a:t>  </a:t>
            </a:r>
            <a:r>
              <a:rPr lang="en-US" sz="300" dirty="0" err="1"/>
              <a:t>server.send</a:t>
            </a:r>
            <a:r>
              <a:rPr lang="en-US" sz="300" dirty="0"/>
              <a:t>(200, "text/html", "");</a:t>
            </a:r>
          </a:p>
          <a:p>
            <a:r>
              <a:rPr lang="en-US" sz="300" dirty="0"/>
              <a:t>  </a:t>
            </a:r>
          </a:p>
          <a:p>
            <a:r>
              <a:rPr lang="en-US" sz="300" dirty="0"/>
              <a:t>  webpage  = F("&lt;!DOCTYPE html&gt;&lt;html&gt;&lt;head&gt;&lt;title&gt;File Server&lt;/title&gt;&lt;/head&gt;&lt;body&gt;"); </a:t>
            </a:r>
          </a:p>
          <a:p>
            <a:r>
              <a:rPr lang="en-US" sz="300" dirty="0"/>
              <a:t>  webpage += F("&lt;FORM action='/");</a:t>
            </a:r>
          </a:p>
          <a:p>
            <a:r>
              <a:rPr lang="en-US" sz="300" dirty="0"/>
              <a:t>  webpage += command + "' method='post'&gt;"; </a:t>
            </a:r>
          </a:p>
          <a:p>
            <a:r>
              <a:rPr lang="en-US" sz="300" dirty="0"/>
              <a:t>  webpage += F("&lt;input type='text' name='"); </a:t>
            </a:r>
          </a:p>
          <a:p>
            <a:r>
              <a:rPr lang="en-US" sz="300" dirty="0"/>
              <a:t>  webpage += </a:t>
            </a:r>
            <a:r>
              <a:rPr lang="en-US" sz="300" dirty="0" err="1"/>
              <a:t>arg_calling_name</a:t>
            </a:r>
            <a:r>
              <a:rPr lang="en-US" sz="300" dirty="0"/>
              <a:t>;</a:t>
            </a:r>
          </a:p>
          <a:p>
            <a:r>
              <a:rPr lang="en-US" sz="300" dirty="0"/>
              <a:t>  webpage += F("' value=''&gt;&lt;</a:t>
            </a:r>
            <a:r>
              <a:rPr lang="en-US" sz="300" dirty="0" err="1"/>
              <a:t>br</a:t>
            </a:r>
            <a:r>
              <a:rPr lang="en-US" sz="300" dirty="0"/>
              <a:t>&gt;");</a:t>
            </a:r>
          </a:p>
          <a:p>
            <a:r>
              <a:rPr lang="en-US" sz="300" dirty="0"/>
              <a:t>  webpage += F("&lt;type='submit' name='"); </a:t>
            </a:r>
          </a:p>
          <a:p>
            <a:r>
              <a:rPr lang="en-US" sz="300" dirty="0"/>
              <a:t>  webpage += </a:t>
            </a:r>
            <a:r>
              <a:rPr lang="en-US" sz="300" dirty="0" err="1"/>
              <a:t>arg_calling_name</a:t>
            </a:r>
            <a:r>
              <a:rPr lang="en-US" sz="300" dirty="0"/>
              <a:t>; </a:t>
            </a:r>
          </a:p>
          <a:p>
            <a:r>
              <a:rPr lang="en-US" sz="300" dirty="0"/>
              <a:t>  webpage += F("' value=''&gt;&lt;</a:t>
            </a:r>
            <a:r>
              <a:rPr lang="en-US" sz="300" dirty="0" err="1"/>
              <a:t>br</a:t>
            </a:r>
            <a:r>
              <a:rPr lang="en-US" sz="300" dirty="0"/>
              <a:t>&gt;&lt;</a:t>
            </a:r>
            <a:r>
              <a:rPr lang="en-US" sz="300" dirty="0" err="1"/>
              <a:t>br</a:t>
            </a:r>
            <a:r>
              <a:rPr lang="en-US" sz="300" dirty="0"/>
              <a:t>&gt;");</a:t>
            </a:r>
          </a:p>
          <a:p>
            <a:r>
              <a:rPr lang="en-US" sz="300" dirty="0"/>
              <a:t>  webpage += F("&lt;/body&gt;&lt;/html&gt;");</a:t>
            </a:r>
          </a:p>
          <a:p>
            <a:r>
              <a:rPr lang="en-US" sz="300" dirty="0"/>
              <a:t>  </a:t>
            </a:r>
          </a:p>
          <a:p>
            <a:r>
              <a:rPr lang="en-US" sz="300" dirty="0"/>
              <a:t>  </a:t>
            </a:r>
            <a:r>
              <a:rPr lang="en-US" sz="300" dirty="0" err="1"/>
              <a:t>server.sendContent</a:t>
            </a:r>
            <a:r>
              <a:rPr lang="en-US" sz="300" dirty="0"/>
              <a:t>(webpage);</a:t>
            </a:r>
          </a:p>
          <a:p>
            <a:r>
              <a:rPr lang="en-US" sz="300" dirty="0"/>
              <a:t>  webpage = "";</a:t>
            </a:r>
          </a:p>
          <a:p>
            <a:r>
              <a:rPr lang="en-US" sz="300" dirty="0"/>
              <a:t>  </a:t>
            </a:r>
            <a:r>
              <a:rPr lang="en-US" sz="300" dirty="0" err="1"/>
              <a:t>server.sendContent</a:t>
            </a:r>
            <a:r>
              <a:rPr lang="en-US" sz="300" dirty="0"/>
              <a:t>("");</a:t>
            </a:r>
          </a:p>
          <a:p>
            <a:r>
              <a:rPr lang="en-US" sz="300" dirty="0"/>
              <a:t>  </a:t>
            </a:r>
            <a:r>
              <a:rPr lang="en-US" sz="300" dirty="0" err="1"/>
              <a:t>server.client</a:t>
            </a:r>
            <a:r>
              <a:rPr lang="en-US" sz="300" dirty="0"/>
              <a:t>().stop(); </a:t>
            </a:r>
          </a:p>
          <a:p>
            <a:r>
              <a:rPr lang="en-US" sz="300" dirty="0"/>
              <a:t>}</a:t>
            </a:r>
          </a:p>
          <a:p>
            <a:endParaRPr lang="en-US" sz="300" dirty="0"/>
          </a:p>
          <a:p>
            <a:endParaRPr lang="en-US" sz="300" dirty="0"/>
          </a:p>
          <a:p>
            <a:r>
              <a:rPr lang="en-US" sz="300" dirty="0"/>
              <a:t>//~~~~~~~~~~~~~~~~~~~~~~~~~~~~~~~~~~~~~~~~~~~~~~~~~~~~~~~~~~~~~~~~~~~~~~~~~~~</a:t>
            </a:r>
          </a:p>
          <a:p>
            <a:r>
              <a:rPr lang="en-US" sz="300" dirty="0"/>
              <a:t>void </a:t>
            </a:r>
            <a:r>
              <a:rPr lang="en-US" sz="300" dirty="0" err="1"/>
              <a:t>ReportSDNotPresent</a:t>
            </a:r>
            <a:r>
              <a:rPr lang="en-US" sz="300" dirty="0"/>
              <a:t>(){</a:t>
            </a:r>
          </a:p>
          <a:p>
            <a:r>
              <a:rPr lang="en-US" sz="300" dirty="0"/>
              <a:t>  </a:t>
            </a:r>
            <a:r>
              <a:rPr lang="en-US" sz="300" dirty="0" err="1"/>
              <a:t>server.sendHeader</a:t>
            </a:r>
            <a:r>
              <a:rPr lang="en-US" sz="300" dirty="0"/>
              <a:t>("Cache-Control", "no-cache, no-store, must-revalidate"); </a:t>
            </a:r>
          </a:p>
          <a:p>
            <a:r>
              <a:rPr lang="en-US" sz="300" dirty="0"/>
              <a:t>  </a:t>
            </a:r>
            <a:r>
              <a:rPr lang="en-US" sz="300" dirty="0" err="1"/>
              <a:t>server.sendHeader</a:t>
            </a:r>
            <a:r>
              <a:rPr lang="en-US" sz="300" dirty="0"/>
              <a:t>("Pragma", "no-cache"); </a:t>
            </a:r>
          </a:p>
          <a:p>
            <a:r>
              <a:rPr lang="en-US" sz="300" dirty="0"/>
              <a:t>  </a:t>
            </a:r>
            <a:r>
              <a:rPr lang="en-US" sz="300" dirty="0" err="1"/>
              <a:t>server.sendHeader</a:t>
            </a:r>
            <a:r>
              <a:rPr lang="en-US" sz="300" dirty="0"/>
              <a:t>("Expires", "-1"); </a:t>
            </a:r>
          </a:p>
          <a:p>
            <a:r>
              <a:rPr lang="en-US" sz="300" dirty="0"/>
              <a:t>  </a:t>
            </a:r>
            <a:r>
              <a:rPr lang="en-US" sz="300" dirty="0" err="1"/>
              <a:t>server.setContentLength</a:t>
            </a:r>
            <a:r>
              <a:rPr lang="en-US" sz="300" dirty="0"/>
              <a:t>(CONTENT_LENGTH_UNKNOWN); </a:t>
            </a:r>
          </a:p>
          <a:p>
            <a:r>
              <a:rPr lang="en-US" sz="300" dirty="0"/>
              <a:t>  </a:t>
            </a:r>
            <a:r>
              <a:rPr lang="en-US" sz="300" dirty="0" err="1"/>
              <a:t>server.send</a:t>
            </a:r>
            <a:r>
              <a:rPr lang="en-US" sz="300" dirty="0"/>
              <a:t>(200, "text/html", ""); </a:t>
            </a:r>
          </a:p>
          <a:p>
            <a:endParaRPr lang="en-US" sz="300" dirty="0"/>
          </a:p>
          <a:p>
            <a:r>
              <a:rPr lang="en-US" sz="300" dirty="0"/>
              <a:t>  </a:t>
            </a:r>
          </a:p>
          <a:p>
            <a:r>
              <a:rPr lang="en-US" sz="300" dirty="0"/>
              <a:t>  webpage  = F("&lt;!DOCTYPE html&gt;&lt;html&gt;&lt;head&gt;&lt;title&gt;File Server&lt;/title&gt;&lt;/head&gt;&lt;body&gt;"); </a:t>
            </a:r>
          </a:p>
          <a:p>
            <a:r>
              <a:rPr lang="en-US" sz="300" dirty="0"/>
              <a:t>  webpage += F("&lt;h3&gt;No SD Card present&lt;/h3&gt;&lt;/body&gt;&lt;/html&gt;");</a:t>
            </a:r>
          </a:p>
          <a:p>
            <a:endParaRPr lang="en-US" sz="300" dirty="0"/>
          </a:p>
          <a:p>
            <a:r>
              <a:rPr lang="en-US" sz="300" dirty="0"/>
              <a:t>  </a:t>
            </a:r>
          </a:p>
          <a:p>
            <a:r>
              <a:rPr lang="en-US" sz="300" dirty="0"/>
              <a:t>  </a:t>
            </a:r>
            <a:r>
              <a:rPr lang="en-US" sz="300" dirty="0" err="1"/>
              <a:t>server.sendContent</a:t>
            </a:r>
            <a:r>
              <a:rPr lang="en-US" sz="300" dirty="0"/>
              <a:t>(webpage);</a:t>
            </a:r>
          </a:p>
          <a:p>
            <a:r>
              <a:rPr lang="en-US" sz="300" dirty="0"/>
              <a:t>  webpage = "";</a:t>
            </a:r>
          </a:p>
          <a:p>
            <a:r>
              <a:rPr lang="en-US" sz="300" dirty="0"/>
              <a:t>  </a:t>
            </a:r>
            <a:r>
              <a:rPr lang="en-US" sz="300" dirty="0" err="1"/>
              <a:t>server.sendContent</a:t>
            </a:r>
            <a:r>
              <a:rPr lang="en-US" sz="300" dirty="0"/>
              <a:t>("");</a:t>
            </a:r>
          </a:p>
          <a:p>
            <a:r>
              <a:rPr lang="en-US" sz="300" dirty="0"/>
              <a:t>  </a:t>
            </a:r>
            <a:r>
              <a:rPr lang="en-US" sz="300" dirty="0" err="1"/>
              <a:t>server.client</a:t>
            </a:r>
            <a:r>
              <a:rPr lang="en-US" sz="300" dirty="0"/>
              <a:t>().stop(); </a:t>
            </a:r>
          </a:p>
          <a:p>
            <a:r>
              <a:rPr lang="en-US" sz="300" dirty="0"/>
              <a:t>}</a:t>
            </a:r>
          </a:p>
          <a:p>
            <a:endParaRPr lang="en-US" sz="300" dirty="0"/>
          </a:p>
          <a:p>
            <a:endParaRPr lang="en-US" sz="300" dirty="0"/>
          </a:p>
          <a:p>
            <a:r>
              <a:rPr lang="en-US" sz="300" dirty="0"/>
              <a:t>//~~~~~~~~~~~~~~~~~~~~~~~~~~~~~~~~~~~~~~~~~~~~~~~~~~~~~~~~~~~~~~~~~~~~~~~~~~~</a:t>
            </a:r>
          </a:p>
          <a:p>
            <a:r>
              <a:rPr lang="en-US" sz="300" dirty="0"/>
              <a:t>void </a:t>
            </a:r>
            <a:r>
              <a:rPr lang="en-US" sz="300" dirty="0" err="1"/>
              <a:t>ReportFileNotPresent</a:t>
            </a:r>
            <a:r>
              <a:rPr lang="en-US" sz="300" dirty="0"/>
              <a:t>(String target){</a:t>
            </a:r>
          </a:p>
          <a:p>
            <a:r>
              <a:rPr lang="en-US" sz="300" dirty="0"/>
              <a:t>  </a:t>
            </a:r>
            <a:r>
              <a:rPr lang="en-US" sz="300" dirty="0" err="1"/>
              <a:t>server.sendHeader</a:t>
            </a:r>
            <a:r>
              <a:rPr lang="en-US" sz="300" dirty="0"/>
              <a:t>("Cache-Control", "no-cache, no-store, must-revalidate"); </a:t>
            </a:r>
          </a:p>
          <a:p>
            <a:r>
              <a:rPr lang="en-US" sz="300" dirty="0"/>
              <a:t>  </a:t>
            </a:r>
            <a:r>
              <a:rPr lang="en-US" sz="300" dirty="0" err="1"/>
              <a:t>server.sendHeader</a:t>
            </a:r>
            <a:r>
              <a:rPr lang="en-US" sz="300" dirty="0"/>
              <a:t>("Pragma", "no-cache"); </a:t>
            </a:r>
          </a:p>
          <a:p>
            <a:r>
              <a:rPr lang="en-US" sz="300" dirty="0"/>
              <a:t>  </a:t>
            </a:r>
            <a:r>
              <a:rPr lang="en-US" sz="300" dirty="0" err="1"/>
              <a:t>server.sendHeader</a:t>
            </a:r>
            <a:r>
              <a:rPr lang="en-US" sz="300" dirty="0"/>
              <a:t>("Expires", "-1"); </a:t>
            </a:r>
          </a:p>
          <a:p>
            <a:r>
              <a:rPr lang="en-US" sz="300" dirty="0"/>
              <a:t>  </a:t>
            </a:r>
            <a:r>
              <a:rPr lang="en-US" sz="300" dirty="0" err="1"/>
              <a:t>server.setContentLength</a:t>
            </a:r>
            <a:r>
              <a:rPr lang="en-US" sz="300" dirty="0"/>
              <a:t>(CONTENT_LENGTH_UNKNOWN); </a:t>
            </a:r>
          </a:p>
          <a:p>
            <a:r>
              <a:rPr lang="en-US" sz="300" dirty="0"/>
              <a:t>  </a:t>
            </a:r>
            <a:r>
              <a:rPr lang="en-US" sz="300" dirty="0" err="1"/>
              <a:t>server.send</a:t>
            </a:r>
            <a:r>
              <a:rPr lang="en-US" sz="300" dirty="0"/>
              <a:t>(200, "text/html", ""); </a:t>
            </a:r>
          </a:p>
          <a:p>
            <a:endParaRPr lang="en-US" sz="300" dirty="0"/>
          </a:p>
          <a:p>
            <a:r>
              <a:rPr lang="en-US" sz="300" dirty="0"/>
              <a:t>  </a:t>
            </a:r>
          </a:p>
          <a:p>
            <a:r>
              <a:rPr lang="en-US" sz="300" dirty="0"/>
              <a:t>  webpage  = F("&lt;!DOCTYPE html&gt;&lt;html&gt;&lt;head&gt;&lt;title&gt;File Server&lt;/title&gt;&lt;/head&gt;&lt;body&gt;"); </a:t>
            </a:r>
          </a:p>
          <a:p>
            <a:r>
              <a:rPr lang="en-US" sz="300" dirty="0"/>
              <a:t>  webpage += F("&lt;h3&gt;File does not exist&lt;/h3&gt;&lt;/body&gt;&lt;/html&gt;");</a:t>
            </a:r>
          </a:p>
          <a:p>
            <a:endParaRPr lang="en-US" sz="300" dirty="0"/>
          </a:p>
          <a:p>
            <a:r>
              <a:rPr lang="en-US" sz="300" dirty="0"/>
              <a:t>  </a:t>
            </a:r>
          </a:p>
          <a:p>
            <a:r>
              <a:rPr lang="en-US" sz="300" dirty="0"/>
              <a:t>  </a:t>
            </a:r>
            <a:r>
              <a:rPr lang="en-US" sz="300" dirty="0" err="1"/>
              <a:t>server.sendContent</a:t>
            </a:r>
            <a:r>
              <a:rPr lang="en-US" sz="300" dirty="0"/>
              <a:t>(webpage);</a:t>
            </a:r>
          </a:p>
          <a:p>
            <a:r>
              <a:rPr lang="en-US" sz="300" dirty="0"/>
              <a:t>  webpage = "";</a:t>
            </a:r>
          </a:p>
          <a:p>
            <a:r>
              <a:rPr lang="en-US" sz="300" dirty="0"/>
              <a:t>  </a:t>
            </a:r>
            <a:r>
              <a:rPr lang="en-US" sz="300" dirty="0" err="1"/>
              <a:t>server.sendContent</a:t>
            </a:r>
            <a:r>
              <a:rPr lang="en-US" sz="300" dirty="0"/>
              <a:t>("");</a:t>
            </a:r>
          </a:p>
          <a:p>
            <a:r>
              <a:rPr lang="en-US" sz="300" dirty="0"/>
              <a:t>  </a:t>
            </a:r>
            <a:r>
              <a:rPr lang="en-US" sz="300" dirty="0" err="1"/>
              <a:t>server.client</a:t>
            </a:r>
            <a:r>
              <a:rPr lang="en-US" sz="300" dirty="0"/>
              <a:t>().stop(); </a:t>
            </a:r>
          </a:p>
          <a:p>
            <a:r>
              <a:rPr lang="en-US" sz="300" dirty="0"/>
              <a:t>}</a:t>
            </a:r>
          </a:p>
        </p:txBody>
      </p:sp>
      <p:sp>
        <p:nvSpPr>
          <p:cNvPr id="6" name="Title 1">
            <a:extLst>
              <a:ext uri="{FF2B5EF4-FFF2-40B4-BE49-F238E27FC236}">
                <a16:creationId xmlns:a16="http://schemas.microsoft.com/office/drawing/2014/main" id="{5CBBEE91-72E6-46B9-8175-E5406ABE7DD2}"/>
              </a:ext>
            </a:extLst>
          </p:cNvPr>
          <p:cNvSpPr>
            <a:spLocks noGrp="1"/>
          </p:cNvSpPr>
          <p:nvPr>
            <p:ph type="title"/>
          </p:nvPr>
        </p:nvSpPr>
        <p:spPr>
          <a:xfrm>
            <a:off x="3352801" y="568325"/>
            <a:ext cx="8839200" cy="918729"/>
          </a:xfrm>
          <a:solidFill>
            <a:schemeClr val="bg1">
              <a:lumMod val="85000"/>
            </a:schemeClr>
          </a:solidFill>
          <a:ln>
            <a:solidFill>
              <a:schemeClr val="tx1"/>
            </a:solidFill>
          </a:ln>
        </p:spPr>
        <p:txBody>
          <a:bodyPr>
            <a:normAutofit/>
          </a:bodyPr>
          <a:lstStyle/>
          <a:p>
            <a:r>
              <a:rPr lang="en-US" b="1" dirty="0"/>
              <a:t>ESP32 – SD Card Download File</a:t>
            </a:r>
          </a:p>
        </p:txBody>
      </p:sp>
      <p:pic>
        <p:nvPicPr>
          <p:cNvPr id="7" name="Picture 6">
            <a:extLst>
              <a:ext uri="{FF2B5EF4-FFF2-40B4-BE49-F238E27FC236}">
                <a16:creationId xmlns:a16="http://schemas.microsoft.com/office/drawing/2014/main" id="{E387B3D5-2A26-40EC-BDBB-6C9FC81924C4}"/>
              </a:ext>
            </a:extLst>
          </p:cNvPr>
          <p:cNvPicPr>
            <a:picLocks noChangeAspect="1"/>
          </p:cNvPicPr>
          <p:nvPr/>
        </p:nvPicPr>
        <p:blipFill rotWithShape="1">
          <a:blip r:embed="rId2">
            <a:extLst>
              <a:ext uri="{28A0092B-C50C-407E-A947-70E740481C1C}">
                <a14:useLocalDpi xmlns:a14="http://schemas.microsoft.com/office/drawing/2010/main" val="0"/>
              </a:ext>
            </a:extLst>
          </a:blip>
          <a:srcRect l="30247" t="18990" r="27194" b="38316"/>
          <a:stretch/>
        </p:blipFill>
        <p:spPr>
          <a:xfrm>
            <a:off x="6363855" y="3599296"/>
            <a:ext cx="2189018" cy="2927929"/>
          </a:xfrm>
          <a:prstGeom prst="rect">
            <a:avLst/>
          </a:prstGeom>
        </p:spPr>
      </p:pic>
      <p:pic>
        <p:nvPicPr>
          <p:cNvPr id="8" name="Picture 7">
            <a:extLst>
              <a:ext uri="{FF2B5EF4-FFF2-40B4-BE49-F238E27FC236}">
                <a16:creationId xmlns:a16="http://schemas.microsoft.com/office/drawing/2014/main" id="{4E2A4C73-4897-425C-AFF9-F742B7673064}"/>
              </a:ext>
            </a:extLst>
          </p:cNvPr>
          <p:cNvPicPr>
            <a:picLocks noChangeAspect="1"/>
          </p:cNvPicPr>
          <p:nvPr/>
        </p:nvPicPr>
        <p:blipFill rotWithShape="1">
          <a:blip r:embed="rId3">
            <a:extLst>
              <a:ext uri="{28A0092B-C50C-407E-A947-70E740481C1C}">
                <a14:useLocalDpi xmlns:a14="http://schemas.microsoft.com/office/drawing/2010/main" val="0"/>
              </a:ext>
            </a:extLst>
          </a:blip>
          <a:srcRect l="18395" t="14815" r="9596" b="958"/>
          <a:stretch/>
        </p:blipFill>
        <p:spPr>
          <a:xfrm>
            <a:off x="8737601" y="1867115"/>
            <a:ext cx="3001817" cy="4681467"/>
          </a:xfrm>
          <a:prstGeom prst="rect">
            <a:avLst/>
          </a:prstGeom>
        </p:spPr>
      </p:pic>
      <p:pic>
        <p:nvPicPr>
          <p:cNvPr id="10" name="Picture 9">
            <a:extLst>
              <a:ext uri="{FF2B5EF4-FFF2-40B4-BE49-F238E27FC236}">
                <a16:creationId xmlns:a16="http://schemas.microsoft.com/office/drawing/2014/main" id="{51C147A8-B701-495A-9037-E456660AEE1D}"/>
              </a:ext>
            </a:extLst>
          </p:cNvPr>
          <p:cNvPicPr>
            <a:picLocks noChangeAspect="1"/>
          </p:cNvPicPr>
          <p:nvPr/>
        </p:nvPicPr>
        <p:blipFill>
          <a:blip r:embed="rId4"/>
          <a:stretch>
            <a:fillRect/>
          </a:stretch>
        </p:blipFill>
        <p:spPr>
          <a:xfrm>
            <a:off x="3352801" y="1657350"/>
            <a:ext cx="2900217" cy="1302996"/>
          </a:xfrm>
          <a:prstGeom prst="rect">
            <a:avLst/>
          </a:prstGeom>
        </p:spPr>
      </p:pic>
      <p:pic>
        <p:nvPicPr>
          <p:cNvPr id="12" name="Picture 11">
            <a:extLst>
              <a:ext uri="{FF2B5EF4-FFF2-40B4-BE49-F238E27FC236}">
                <a16:creationId xmlns:a16="http://schemas.microsoft.com/office/drawing/2014/main" id="{D94FB364-0A22-4006-B87A-0B149BA0AB66}"/>
              </a:ext>
            </a:extLst>
          </p:cNvPr>
          <p:cNvPicPr>
            <a:picLocks noChangeAspect="1"/>
          </p:cNvPicPr>
          <p:nvPr/>
        </p:nvPicPr>
        <p:blipFill>
          <a:blip r:embed="rId5"/>
          <a:stretch>
            <a:fillRect/>
          </a:stretch>
        </p:blipFill>
        <p:spPr>
          <a:xfrm>
            <a:off x="3352800" y="3064621"/>
            <a:ext cx="2861403" cy="1036323"/>
          </a:xfrm>
          <a:prstGeom prst="rect">
            <a:avLst/>
          </a:prstGeom>
        </p:spPr>
      </p:pic>
    </p:spTree>
    <p:extLst>
      <p:ext uri="{BB962C8B-B14F-4D97-AF65-F5344CB8AC3E}">
        <p14:creationId xmlns:p14="http://schemas.microsoft.com/office/powerpoint/2010/main" val="276048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08D110-C255-49E2-BC33-390597548136}"/>
              </a:ext>
            </a:extLst>
          </p:cNvPr>
          <p:cNvPicPr>
            <a:picLocks noChangeAspect="1"/>
          </p:cNvPicPr>
          <p:nvPr/>
        </p:nvPicPr>
        <p:blipFill>
          <a:blip r:embed="rId2"/>
          <a:stretch>
            <a:fillRect/>
          </a:stretch>
        </p:blipFill>
        <p:spPr>
          <a:xfrm>
            <a:off x="5633770" y="3064213"/>
            <a:ext cx="6124032" cy="3540361"/>
          </a:xfrm>
          <a:prstGeom prst="rect">
            <a:avLst/>
          </a:prstGeom>
        </p:spPr>
      </p:pic>
      <p:sp>
        <p:nvSpPr>
          <p:cNvPr id="7" name="TextBox 6">
            <a:extLst>
              <a:ext uri="{FF2B5EF4-FFF2-40B4-BE49-F238E27FC236}">
                <a16:creationId xmlns:a16="http://schemas.microsoft.com/office/drawing/2014/main" id="{90DA3B42-F242-4EE8-98A6-C04880F76F89}"/>
              </a:ext>
            </a:extLst>
          </p:cNvPr>
          <p:cNvSpPr txBox="1"/>
          <p:nvPr/>
        </p:nvSpPr>
        <p:spPr>
          <a:xfrm>
            <a:off x="434198" y="151179"/>
            <a:ext cx="4429632" cy="6555641"/>
          </a:xfrm>
          <a:prstGeom prst="rect">
            <a:avLst/>
          </a:prstGeom>
          <a:noFill/>
        </p:spPr>
        <p:txBody>
          <a:bodyPr wrap="square">
            <a:spAutoFit/>
          </a:bodyPr>
          <a:lstStyle/>
          <a:p>
            <a:r>
              <a:rPr lang="en-US" sz="700" dirty="0"/>
              <a:t>#include "</a:t>
            </a:r>
            <a:r>
              <a:rPr lang="en-US" sz="700" dirty="0" err="1"/>
              <a:t>RTClib.h</a:t>
            </a:r>
            <a:r>
              <a:rPr lang="en-US" sz="700" dirty="0"/>
              <a:t>"</a:t>
            </a:r>
          </a:p>
          <a:p>
            <a:r>
              <a:rPr lang="en-US" sz="700" dirty="0"/>
              <a:t>RTC_DS3231 </a:t>
            </a:r>
            <a:r>
              <a:rPr lang="en-US" sz="700" dirty="0" err="1"/>
              <a:t>rtc</a:t>
            </a:r>
            <a:r>
              <a:rPr lang="en-US" sz="700" dirty="0"/>
              <a:t>;</a:t>
            </a:r>
          </a:p>
          <a:p>
            <a:r>
              <a:rPr lang="en-US" sz="700" dirty="0"/>
              <a:t>char </a:t>
            </a:r>
            <a:r>
              <a:rPr lang="en-US" sz="700" dirty="0" err="1"/>
              <a:t>daysOfTheWeek</a:t>
            </a:r>
            <a:r>
              <a:rPr lang="en-US" sz="700" dirty="0"/>
              <a:t>[7][12] = {"Sunday", "Monday", "Tuesday", "Wednesday", "Thursday", "Friday", "Saturday"};</a:t>
            </a:r>
          </a:p>
          <a:p>
            <a:r>
              <a:rPr lang="en-US" sz="700" dirty="0"/>
              <a:t>void setup () </a:t>
            </a:r>
          </a:p>
          <a:p>
            <a:r>
              <a:rPr lang="en-US" sz="700" dirty="0"/>
              <a:t>{ </a:t>
            </a:r>
          </a:p>
          <a:p>
            <a:r>
              <a:rPr lang="en-US" sz="700" dirty="0"/>
              <a:t>  </a:t>
            </a:r>
            <a:r>
              <a:rPr lang="en-US" sz="700" dirty="0" err="1"/>
              <a:t>Serial.begin</a:t>
            </a:r>
            <a:r>
              <a:rPr lang="en-US" sz="700" dirty="0"/>
              <a:t>(115200); </a:t>
            </a:r>
          </a:p>
          <a:p>
            <a:r>
              <a:rPr lang="en-US" sz="700" dirty="0"/>
              <a:t>  delay(3000);</a:t>
            </a:r>
          </a:p>
          <a:p>
            <a:r>
              <a:rPr lang="en-US" sz="700" dirty="0"/>
              <a:t>  if (! </a:t>
            </a:r>
            <a:r>
              <a:rPr lang="en-US" sz="700" dirty="0" err="1"/>
              <a:t>rtc.begin</a:t>
            </a:r>
            <a:r>
              <a:rPr lang="en-US" sz="700" dirty="0"/>
              <a:t>()) {</a:t>
            </a:r>
          </a:p>
          <a:p>
            <a:r>
              <a:rPr lang="en-US" sz="700" dirty="0"/>
              <a:t>    </a:t>
            </a:r>
            <a:r>
              <a:rPr lang="en-US" sz="700" dirty="0" err="1"/>
              <a:t>Serial.println</a:t>
            </a:r>
            <a:r>
              <a:rPr lang="en-US" sz="700" dirty="0"/>
              <a:t>("Couldn't find RTC");</a:t>
            </a:r>
          </a:p>
          <a:p>
            <a:r>
              <a:rPr lang="en-US" sz="700" dirty="0"/>
              <a:t>    while (1);</a:t>
            </a:r>
          </a:p>
          <a:p>
            <a:r>
              <a:rPr lang="en-US" sz="700" dirty="0"/>
              <a:t>  }</a:t>
            </a:r>
          </a:p>
          <a:p>
            <a:r>
              <a:rPr lang="en-US" sz="700" dirty="0"/>
              <a:t> </a:t>
            </a:r>
          </a:p>
          <a:p>
            <a:r>
              <a:rPr lang="en-US" sz="700" dirty="0"/>
              <a:t>  if (</a:t>
            </a:r>
            <a:r>
              <a:rPr lang="en-US" sz="700" dirty="0" err="1"/>
              <a:t>rtc.lostPower</a:t>
            </a:r>
            <a:r>
              <a:rPr lang="en-US" sz="700" dirty="0"/>
              <a:t>()) {</a:t>
            </a:r>
          </a:p>
          <a:p>
            <a:r>
              <a:rPr lang="en-US" sz="700" dirty="0"/>
              <a:t>    </a:t>
            </a:r>
            <a:r>
              <a:rPr lang="en-US" sz="700" dirty="0" err="1"/>
              <a:t>Serial.println</a:t>
            </a:r>
            <a:r>
              <a:rPr lang="en-US" sz="700" dirty="0"/>
              <a:t>("RTC lost power, lets set the time!");</a:t>
            </a:r>
          </a:p>
          <a:p>
            <a:r>
              <a:rPr lang="en-US" sz="700" dirty="0"/>
              <a:t>    </a:t>
            </a:r>
            <a:r>
              <a:rPr lang="en-US" sz="700" dirty="0" err="1"/>
              <a:t>rtc.adjust</a:t>
            </a:r>
            <a:r>
              <a:rPr lang="en-US" sz="700" dirty="0"/>
              <a:t>(</a:t>
            </a:r>
            <a:r>
              <a:rPr lang="en-US" sz="700" dirty="0" err="1"/>
              <a:t>DateTime</a:t>
            </a:r>
            <a:r>
              <a:rPr lang="en-US" sz="700" dirty="0"/>
              <a:t>(F(__DATE__), F(__TIME__)));</a:t>
            </a:r>
          </a:p>
          <a:p>
            <a:r>
              <a:rPr lang="en-US" sz="700" dirty="0"/>
              <a:t>  }</a:t>
            </a:r>
          </a:p>
          <a:p>
            <a:r>
              <a:rPr lang="en-US" sz="700" dirty="0"/>
              <a:t>}</a:t>
            </a:r>
          </a:p>
          <a:p>
            <a:r>
              <a:rPr lang="en-US" sz="700" dirty="0"/>
              <a:t> </a:t>
            </a:r>
          </a:p>
          <a:p>
            <a:r>
              <a:rPr lang="en-US" sz="700" dirty="0"/>
              <a:t>void loop () {</a:t>
            </a:r>
          </a:p>
          <a:p>
            <a:r>
              <a:rPr lang="en-US" sz="700" dirty="0"/>
              <a:t>    </a:t>
            </a:r>
            <a:r>
              <a:rPr lang="en-US" sz="700" dirty="0" err="1"/>
              <a:t>DateTime</a:t>
            </a:r>
            <a:r>
              <a:rPr lang="en-US" sz="700" dirty="0"/>
              <a:t> now = </a:t>
            </a:r>
            <a:r>
              <a:rPr lang="en-US" sz="700" dirty="0" err="1"/>
              <a:t>rtc.now</a:t>
            </a:r>
            <a:r>
              <a:rPr lang="en-US" sz="700" dirty="0"/>
              <a:t>();</a:t>
            </a:r>
          </a:p>
          <a:p>
            <a:r>
              <a:rPr lang="en-US" sz="700" dirty="0"/>
              <a:t>    </a:t>
            </a:r>
            <a:r>
              <a:rPr lang="en-US" sz="700" dirty="0" err="1"/>
              <a:t>Serial.print</a:t>
            </a:r>
            <a:r>
              <a:rPr lang="en-US" sz="700" dirty="0"/>
              <a:t>(</a:t>
            </a:r>
            <a:r>
              <a:rPr lang="en-US" sz="700" dirty="0" err="1"/>
              <a:t>now.year</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now.month</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now.day</a:t>
            </a:r>
            <a:r>
              <a:rPr lang="en-US" sz="700" dirty="0"/>
              <a:t>(), DEC);</a:t>
            </a:r>
          </a:p>
          <a:p>
            <a:r>
              <a:rPr lang="en-US" sz="700" dirty="0"/>
              <a:t>    </a:t>
            </a:r>
            <a:r>
              <a:rPr lang="en-US" sz="700" dirty="0" err="1"/>
              <a:t>Serial.print</a:t>
            </a:r>
            <a:r>
              <a:rPr lang="en-US" sz="700" dirty="0"/>
              <a:t>(" (");</a:t>
            </a:r>
          </a:p>
          <a:p>
            <a:r>
              <a:rPr lang="en-US" sz="700" dirty="0"/>
              <a:t>    </a:t>
            </a:r>
            <a:r>
              <a:rPr lang="en-US" sz="700" dirty="0" err="1"/>
              <a:t>Serial.print</a:t>
            </a:r>
            <a:r>
              <a:rPr lang="en-US" sz="700" dirty="0"/>
              <a:t>(</a:t>
            </a:r>
            <a:r>
              <a:rPr lang="en-US" sz="700" dirty="0" err="1"/>
              <a:t>daysOfTheWeek</a:t>
            </a:r>
            <a:r>
              <a:rPr lang="en-US" sz="700" dirty="0"/>
              <a:t>[</a:t>
            </a:r>
            <a:r>
              <a:rPr lang="en-US" sz="700" dirty="0" err="1"/>
              <a:t>now.dayOfTheWeek</a:t>
            </a:r>
            <a:r>
              <a:rPr lang="en-US" sz="700" dirty="0"/>
              <a:t>()]);</a:t>
            </a:r>
          </a:p>
          <a:p>
            <a:r>
              <a:rPr lang="en-US" sz="700" dirty="0"/>
              <a:t>    </a:t>
            </a:r>
            <a:r>
              <a:rPr lang="en-US" sz="700" dirty="0" err="1"/>
              <a:t>Serial.print</a:t>
            </a:r>
            <a:r>
              <a:rPr lang="en-US" sz="700" dirty="0"/>
              <a:t>(") ");</a:t>
            </a:r>
          </a:p>
          <a:p>
            <a:r>
              <a:rPr lang="en-US" sz="700" dirty="0"/>
              <a:t>    </a:t>
            </a:r>
            <a:r>
              <a:rPr lang="en-US" sz="700" dirty="0" err="1"/>
              <a:t>Serial.print</a:t>
            </a:r>
            <a:r>
              <a:rPr lang="en-US" sz="700" dirty="0"/>
              <a:t>(</a:t>
            </a:r>
            <a:r>
              <a:rPr lang="en-US" sz="700" dirty="0" err="1"/>
              <a:t>now.hour</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now.minute</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now.second</a:t>
            </a:r>
            <a:r>
              <a:rPr lang="en-US" sz="700" dirty="0"/>
              <a:t>(), DEC);</a:t>
            </a:r>
          </a:p>
          <a:p>
            <a:r>
              <a:rPr lang="en-US" sz="700" dirty="0"/>
              <a:t>    </a:t>
            </a:r>
            <a:r>
              <a:rPr lang="en-US" sz="700" dirty="0" err="1"/>
              <a:t>Serial.println</a:t>
            </a:r>
            <a:r>
              <a:rPr lang="en-US" sz="700" dirty="0"/>
              <a:t>();</a:t>
            </a:r>
          </a:p>
          <a:p>
            <a:r>
              <a:rPr lang="en-US" sz="700" dirty="0"/>
              <a:t>     </a:t>
            </a:r>
          </a:p>
          <a:p>
            <a:r>
              <a:rPr lang="en-US" sz="700" dirty="0"/>
              <a:t>    </a:t>
            </a:r>
            <a:r>
              <a:rPr lang="en-US" sz="700" dirty="0" err="1"/>
              <a:t>Serial.print</a:t>
            </a:r>
            <a:r>
              <a:rPr lang="en-US" sz="700" dirty="0"/>
              <a:t>(" since midnight 1/1/1970 = ");</a:t>
            </a:r>
          </a:p>
          <a:p>
            <a:r>
              <a:rPr lang="en-US" sz="700" dirty="0"/>
              <a:t>    </a:t>
            </a:r>
            <a:r>
              <a:rPr lang="en-US" sz="700" dirty="0" err="1"/>
              <a:t>Serial.print</a:t>
            </a:r>
            <a:r>
              <a:rPr lang="en-US" sz="700" dirty="0"/>
              <a:t>(</a:t>
            </a:r>
            <a:r>
              <a:rPr lang="en-US" sz="700" dirty="0" err="1"/>
              <a:t>now.unixtime</a:t>
            </a:r>
            <a:r>
              <a:rPr lang="en-US" sz="700" dirty="0"/>
              <a:t>());</a:t>
            </a:r>
          </a:p>
          <a:p>
            <a:r>
              <a:rPr lang="en-US" sz="700" dirty="0"/>
              <a:t>    </a:t>
            </a:r>
            <a:r>
              <a:rPr lang="en-US" sz="700" dirty="0" err="1"/>
              <a:t>Serial.print</a:t>
            </a:r>
            <a:r>
              <a:rPr lang="en-US" sz="700" dirty="0"/>
              <a:t>("s = ");</a:t>
            </a:r>
          </a:p>
          <a:p>
            <a:r>
              <a:rPr lang="en-US" sz="700" dirty="0"/>
              <a:t>    </a:t>
            </a:r>
            <a:r>
              <a:rPr lang="en-US" sz="700" dirty="0" err="1"/>
              <a:t>Serial.print</a:t>
            </a:r>
            <a:r>
              <a:rPr lang="en-US" sz="700" dirty="0"/>
              <a:t>(</a:t>
            </a:r>
            <a:r>
              <a:rPr lang="en-US" sz="700" dirty="0" err="1"/>
              <a:t>now.unixtime</a:t>
            </a:r>
            <a:r>
              <a:rPr lang="en-US" sz="700" dirty="0"/>
              <a:t>() / 86400L);</a:t>
            </a:r>
          </a:p>
          <a:p>
            <a:r>
              <a:rPr lang="en-US" sz="700" dirty="0"/>
              <a:t>    </a:t>
            </a:r>
            <a:r>
              <a:rPr lang="en-US" sz="700" dirty="0" err="1"/>
              <a:t>Serial.println</a:t>
            </a:r>
            <a:r>
              <a:rPr lang="en-US" sz="700" dirty="0"/>
              <a:t>("d");</a:t>
            </a:r>
          </a:p>
          <a:p>
            <a:r>
              <a:rPr lang="en-US" sz="700" dirty="0"/>
              <a:t>     </a:t>
            </a:r>
          </a:p>
          <a:p>
            <a:r>
              <a:rPr lang="en-US" sz="700" dirty="0"/>
              <a:t>    // calculate a date which is 7 days and 30 seconds into the future</a:t>
            </a:r>
          </a:p>
          <a:p>
            <a:r>
              <a:rPr lang="en-US" sz="700" dirty="0"/>
              <a:t>    </a:t>
            </a:r>
            <a:r>
              <a:rPr lang="en-US" sz="700" dirty="0" err="1"/>
              <a:t>DateTime</a:t>
            </a:r>
            <a:r>
              <a:rPr lang="en-US" sz="700" dirty="0"/>
              <a:t> future (now + </a:t>
            </a:r>
            <a:r>
              <a:rPr lang="en-US" sz="700" dirty="0" err="1"/>
              <a:t>TimeSpan</a:t>
            </a:r>
            <a:r>
              <a:rPr lang="en-US" sz="700" dirty="0"/>
              <a:t>(7,12,30,6));</a:t>
            </a:r>
          </a:p>
          <a:p>
            <a:r>
              <a:rPr lang="en-US" sz="700" dirty="0"/>
              <a:t>    </a:t>
            </a:r>
            <a:r>
              <a:rPr lang="en-US" sz="700" dirty="0" err="1"/>
              <a:t>Serial.print</a:t>
            </a:r>
            <a:r>
              <a:rPr lang="en-US" sz="700" dirty="0"/>
              <a:t>(" now + 7d + 30s: ");</a:t>
            </a:r>
          </a:p>
          <a:p>
            <a:r>
              <a:rPr lang="en-US" sz="700" dirty="0"/>
              <a:t>    </a:t>
            </a:r>
            <a:r>
              <a:rPr lang="en-US" sz="700" dirty="0" err="1"/>
              <a:t>Serial.print</a:t>
            </a:r>
            <a:r>
              <a:rPr lang="en-US" sz="700" dirty="0"/>
              <a:t>(</a:t>
            </a:r>
            <a:r>
              <a:rPr lang="en-US" sz="700" dirty="0" err="1"/>
              <a:t>future.year</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future.month</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future.day</a:t>
            </a:r>
            <a:r>
              <a:rPr lang="en-US" sz="700" dirty="0"/>
              <a:t>(), DEC);</a:t>
            </a:r>
          </a:p>
          <a:p>
            <a:r>
              <a:rPr lang="en-US" sz="700" dirty="0"/>
              <a:t>    </a:t>
            </a:r>
            <a:r>
              <a:rPr lang="en-US" sz="700" dirty="0" err="1"/>
              <a:t>Serial.print</a:t>
            </a:r>
            <a:r>
              <a:rPr lang="en-US" sz="700" dirty="0"/>
              <a:t>(' ');</a:t>
            </a:r>
          </a:p>
          <a:p>
            <a:r>
              <a:rPr lang="en-US" sz="700" dirty="0"/>
              <a:t>    </a:t>
            </a:r>
            <a:r>
              <a:rPr lang="en-US" sz="700" dirty="0" err="1"/>
              <a:t>Serial.print</a:t>
            </a:r>
            <a:r>
              <a:rPr lang="en-US" sz="700" dirty="0"/>
              <a:t>(</a:t>
            </a:r>
            <a:r>
              <a:rPr lang="en-US" sz="700" dirty="0" err="1"/>
              <a:t>future.hour</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future.minute</a:t>
            </a:r>
            <a:r>
              <a:rPr lang="en-US" sz="700" dirty="0"/>
              <a:t>(), DEC);</a:t>
            </a:r>
          </a:p>
          <a:p>
            <a:r>
              <a:rPr lang="en-US" sz="700" dirty="0"/>
              <a:t>    </a:t>
            </a:r>
            <a:r>
              <a:rPr lang="en-US" sz="700" dirty="0" err="1"/>
              <a:t>Serial.print</a:t>
            </a:r>
            <a:r>
              <a:rPr lang="en-US" sz="700" dirty="0"/>
              <a:t>(':');</a:t>
            </a:r>
          </a:p>
          <a:p>
            <a:r>
              <a:rPr lang="en-US" sz="700" dirty="0"/>
              <a:t>    </a:t>
            </a:r>
            <a:r>
              <a:rPr lang="en-US" sz="700" dirty="0" err="1"/>
              <a:t>Serial.print</a:t>
            </a:r>
            <a:r>
              <a:rPr lang="en-US" sz="700" dirty="0"/>
              <a:t>(</a:t>
            </a:r>
            <a:r>
              <a:rPr lang="en-US" sz="700" dirty="0" err="1"/>
              <a:t>future.second</a:t>
            </a:r>
            <a:r>
              <a:rPr lang="en-US" sz="700" dirty="0"/>
              <a:t>(), DEC);</a:t>
            </a:r>
          </a:p>
          <a:p>
            <a:r>
              <a:rPr lang="en-US" sz="700" dirty="0"/>
              <a:t>    </a:t>
            </a:r>
            <a:r>
              <a:rPr lang="en-US" sz="700" dirty="0" err="1"/>
              <a:t>Serial.println</a:t>
            </a:r>
            <a:r>
              <a:rPr lang="en-US" sz="700" dirty="0"/>
              <a:t>();</a:t>
            </a:r>
          </a:p>
          <a:p>
            <a:r>
              <a:rPr lang="en-US" sz="700" dirty="0"/>
              <a:t>     </a:t>
            </a:r>
          </a:p>
          <a:p>
            <a:r>
              <a:rPr lang="en-US" sz="700" dirty="0"/>
              <a:t>    </a:t>
            </a:r>
            <a:r>
              <a:rPr lang="en-US" sz="700" dirty="0" err="1"/>
              <a:t>Serial.println</a:t>
            </a:r>
            <a:r>
              <a:rPr lang="en-US" sz="700" dirty="0"/>
              <a:t>();</a:t>
            </a:r>
          </a:p>
          <a:p>
            <a:r>
              <a:rPr lang="en-US" sz="700" dirty="0"/>
              <a:t>    delay(3000);</a:t>
            </a:r>
          </a:p>
          <a:p>
            <a:r>
              <a:rPr lang="en-US" sz="700" dirty="0"/>
              <a:t>}</a:t>
            </a:r>
          </a:p>
        </p:txBody>
      </p:sp>
      <p:graphicFrame>
        <p:nvGraphicFramePr>
          <p:cNvPr id="9" name="Table 8">
            <a:extLst>
              <a:ext uri="{FF2B5EF4-FFF2-40B4-BE49-F238E27FC236}">
                <a16:creationId xmlns:a16="http://schemas.microsoft.com/office/drawing/2014/main" id="{FD8674D9-A5FD-4C6F-958B-7EC8EE8D0942}"/>
              </a:ext>
            </a:extLst>
          </p:cNvPr>
          <p:cNvGraphicFramePr>
            <a:graphicFrameLocks noGrp="1"/>
          </p:cNvGraphicFramePr>
          <p:nvPr>
            <p:extLst>
              <p:ext uri="{D42A27DB-BD31-4B8C-83A1-F6EECF244321}">
                <p14:modId xmlns:p14="http://schemas.microsoft.com/office/powerpoint/2010/main" val="4045387488"/>
              </p:ext>
            </p:extLst>
          </p:nvPr>
        </p:nvGraphicFramePr>
        <p:xfrm>
          <a:off x="8802337" y="350983"/>
          <a:ext cx="2955465" cy="1632670"/>
        </p:xfrm>
        <a:graphic>
          <a:graphicData uri="http://schemas.openxmlformats.org/drawingml/2006/table">
            <a:tbl>
              <a:tblPr/>
              <a:tblGrid>
                <a:gridCol w="1356209">
                  <a:extLst>
                    <a:ext uri="{9D8B030D-6E8A-4147-A177-3AD203B41FA5}">
                      <a16:colId xmlns:a16="http://schemas.microsoft.com/office/drawing/2014/main" val="4256558342"/>
                    </a:ext>
                  </a:extLst>
                </a:gridCol>
                <a:gridCol w="1599256">
                  <a:extLst>
                    <a:ext uri="{9D8B030D-6E8A-4147-A177-3AD203B41FA5}">
                      <a16:colId xmlns:a16="http://schemas.microsoft.com/office/drawing/2014/main" val="2030988492"/>
                    </a:ext>
                  </a:extLst>
                </a:gridCol>
              </a:tblGrid>
              <a:tr h="326534">
                <a:tc>
                  <a:txBody>
                    <a:bodyPr/>
                    <a:lstStyle/>
                    <a:p>
                      <a:r>
                        <a:rPr lang="en-US" sz="1400" b="1" dirty="0">
                          <a:effectLst/>
                        </a:rPr>
                        <a:t>RTC Pins</a:t>
                      </a:r>
                      <a:endParaRPr lang="en-US" sz="1400" dirty="0">
                        <a:effectLst/>
                      </a:endParaRP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1400" b="1" dirty="0">
                          <a:effectLst/>
                        </a:rPr>
                        <a:t>Module Pins </a:t>
                      </a:r>
                      <a:endParaRPr lang="en-US" sz="1400" dirty="0">
                        <a:effectLst/>
                      </a:endParaRP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332404043"/>
                  </a:ext>
                </a:extLst>
              </a:tr>
              <a:tr h="326534">
                <a:tc>
                  <a:txBody>
                    <a:bodyPr/>
                    <a:lstStyle/>
                    <a:p>
                      <a:r>
                        <a:rPr lang="en-US" sz="1400">
                          <a:effectLst/>
                        </a:rPr>
                        <a:t> GND</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1400" dirty="0">
                          <a:effectLst/>
                        </a:rPr>
                        <a:t> GND</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680249201"/>
                  </a:ext>
                </a:extLst>
              </a:tr>
              <a:tr h="326534">
                <a:tc>
                  <a:txBody>
                    <a:bodyPr/>
                    <a:lstStyle/>
                    <a:p>
                      <a:r>
                        <a:rPr lang="en-US" sz="1400">
                          <a:effectLst/>
                        </a:rPr>
                        <a:t>3v3</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1400">
                          <a:effectLst/>
                        </a:rPr>
                        <a:t> VCC</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731684225"/>
                  </a:ext>
                </a:extLst>
              </a:tr>
              <a:tr h="326534">
                <a:tc>
                  <a:txBody>
                    <a:bodyPr/>
                    <a:lstStyle/>
                    <a:p>
                      <a:r>
                        <a:rPr lang="en-US" sz="1400">
                          <a:effectLst/>
                        </a:rPr>
                        <a:t>21</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1400">
                          <a:effectLst/>
                        </a:rPr>
                        <a:t> SDA</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03004913"/>
                  </a:ext>
                </a:extLst>
              </a:tr>
              <a:tr h="326534">
                <a:tc>
                  <a:txBody>
                    <a:bodyPr/>
                    <a:lstStyle/>
                    <a:p>
                      <a:r>
                        <a:rPr lang="en-US" sz="1400">
                          <a:effectLst/>
                        </a:rPr>
                        <a:t>22</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1400" dirty="0">
                          <a:effectLst/>
                        </a:rPr>
                        <a:t> SCL</a:t>
                      </a:r>
                    </a:p>
                  </a:txBody>
                  <a:tcPr marL="46414" marR="46414" marT="11604" marB="11604"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820094998"/>
                  </a:ext>
                </a:extLst>
              </a:tr>
            </a:tbl>
          </a:graphicData>
        </a:graphic>
      </p:graphicFrame>
      <p:pic>
        <p:nvPicPr>
          <p:cNvPr id="1026" name="Picture 2" descr="موديول الوقت الحقيقي DS3231 RTC | انا الكتروني">
            <a:extLst>
              <a:ext uri="{FF2B5EF4-FFF2-40B4-BE49-F238E27FC236}">
                <a16:creationId xmlns:a16="http://schemas.microsoft.com/office/drawing/2014/main" id="{3725E5BF-A703-43A4-8C66-F50106DBB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22" t="24781" r="10538" b="14613"/>
          <a:stretch/>
        </p:blipFill>
        <p:spPr bwMode="auto">
          <a:xfrm>
            <a:off x="5378580" y="526471"/>
            <a:ext cx="2909007" cy="21890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8A87D9A-42C3-4AEA-B3EF-0FDBADCE1540}"/>
              </a:ext>
            </a:extLst>
          </p:cNvPr>
          <p:cNvSpPr/>
          <p:nvPr/>
        </p:nvSpPr>
        <p:spPr>
          <a:xfrm>
            <a:off x="8940801" y="2251460"/>
            <a:ext cx="3251200" cy="5449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EPS32 RTC Real Clock - Example</a:t>
            </a:r>
          </a:p>
        </p:txBody>
      </p:sp>
    </p:spTree>
    <p:extLst>
      <p:ext uri="{BB962C8B-B14F-4D97-AF65-F5344CB8AC3E}">
        <p14:creationId xmlns:p14="http://schemas.microsoft.com/office/powerpoint/2010/main" val="333675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96 Inch Iic Serial White/blue/yellow-blue Oled Display Module 128x64 I2c  Ssd1315 12864 Lcd Screen Board 0.96&amp;quot; - Buy 0.96 Inch Oled,0.96 Oled,Oled  0.96 I2c Product on Alibaba.com">
            <a:extLst>
              <a:ext uri="{FF2B5EF4-FFF2-40B4-BE49-F238E27FC236}">
                <a16:creationId xmlns:a16="http://schemas.microsoft.com/office/drawing/2014/main" id="{9755EC46-A172-467F-A93A-B09EDB2F2ED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6970" b="743"/>
          <a:stretch/>
        </p:blipFill>
        <p:spPr bwMode="auto">
          <a:xfrm>
            <a:off x="9873672" y="316204"/>
            <a:ext cx="2006043" cy="162514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484BA4B-EACF-4EC4-A3B6-E1BE343FA47C}"/>
              </a:ext>
            </a:extLst>
          </p:cNvPr>
          <p:cNvSpPr/>
          <p:nvPr/>
        </p:nvSpPr>
        <p:spPr>
          <a:xfrm>
            <a:off x="9337965" y="2251460"/>
            <a:ext cx="2854036" cy="5449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ESP32 OLED - Example</a:t>
            </a:r>
          </a:p>
        </p:txBody>
      </p:sp>
      <p:graphicFrame>
        <p:nvGraphicFramePr>
          <p:cNvPr id="5" name="Table 4">
            <a:extLst>
              <a:ext uri="{FF2B5EF4-FFF2-40B4-BE49-F238E27FC236}">
                <a16:creationId xmlns:a16="http://schemas.microsoft.com/office/drawing/2014/main" id="{10F2F43D-ADCF-47C3-9AD0-A6C3B292919A}"/>
              </a:ext>
            </a:extLst>
          </p:cNvPr>
          <p:cNvGraphicFramePr>
            <a:graphicFrameLocks noGrp="1"/>
          </p:cNvGraphicFramePr>
          <p:nvPr>
            <p:extLst>
              <p:ext uri="{D42A27DB-BD31-4B8C-83A1-F6EECF244321}">
                <p14:modId xmlns:p14="http://schemas.microsoft.com/office/powerpoint/2010/main" val="1633382642"/>
              </p:ext>
            </p:extLst>
          </p:nvPr>
        </p:nvGraphicFramePr>
        <p:xfrm>
          <a:off x="6636906" y="366623"/>
          <a:ext cx="2210952" cy="1981200"/>
        </p:xfrm>
        <a:graphic>
          <a:graphicData uri="http://schemas.openxmlformats.org/drawingml/2006/table">
            <a:tbl>
              <a:tblPr/>
              <a:tblGrid>
                <a:gridCol w="1167243">
                  <a:extLst>
                    <a:ext uri="{9D8B030D-6E8A-4147-A177-3AD203B41FA5}">
                      <a16:colId xmlns:a16="http://schemas.microsoft.com/office/drawing/2014/main" val="1548531866"/>
                    </a:ext>
                  </a:extLst>
                </a:gridCol>
                <a:gridCol w="1043709">
                  <a:extLst>
                    <a:ext uri="{9D8B030D-6E8A-4147-A177-3AD203B41FA5}">
                      <a16:colId xmlns:a16="http://schemas.microsoft.com/office/drawing/2014/main" val="1066016679"/>
                    </a:ext>
                  </a:extLst>
                </a:gridCol>
              </a:tblGrid>
              <a:tr h="297468">
                <a:tc>
                  <a:txBody>
                    <a:bodyPr/>
                    <a:lstStyle/>
                    <a:p>
                      <a:pPr algn="l"/>
                      <a:r>
                        <a:rPr lang="en-US" b="1" dirty="0">
                          <a:solidFill>
                            <a:schemeClr val="tx1"/>
                          </a:solidFill>
                          <a:effectLst/>
                        </a:rPr>
                        <a:t>OLED Pin</a:t>
                      </a:r>
                      <a:endParaRPr lang="en-US" b="0" dirty="0">
                        <a:solidFill>
                          <a:schemeClr val="tx1"/>
                        </a:solidFill>
                        <a:effectLst/>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1" dirty="0">
                          <a:solidFill>
                            <a:schemeClr val="tx1"/>
                          </a:solidFill>
                          <a:effectLst/>
                        </a:rPr>
                        <a:t>ESP32</a:t>
                      </a:r>
                      <a:endParaRPr lang="en-US" b="0" dirty="0">
                        <a:solidFill>
                          <a:schemeClr val="tx1"/>
                        </a:solidFill>
                        <a:effectLst/>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48780807"/>
                  </a:ext>
                </a:extLst>
              </a:tr>
              <a:tr h="297468">
                <a:tc>
                  <a:txBody>
                    <a:bodyPr/>
                    <a:lstStyle/>
                    <a:p>
                      <a:pPr algn="l"/>
                      <a:r>
                        <a:rPr lang="en-US" b="0" dirty="0">
                          <a:solidFill>
                            <a:schemeClr val="tx1"/>
                          </a:solidFill>
                          <a:effectLst/>
                        </a:rPr>
                        <a:t>Vin</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b="0" dirty="0">
                          <a:solidFill>
                            <a:schemeClr val="tx1"/>
                          </a:solidFill>
                          <a:effectLst/>
                        </a:rPr>
                        <a:t>3.3V</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5571118"/>
                  </a:ext>
                </a:extLst>
              </a:tr>
              <a:tr h="297468">
                <a:tc>
                  <a:txBody>
                    <a:bodyPr/>
                    <a:lstStyle/>
                    <a:p>
                      <a:pPr algn="l"/>
                      <a:r>
                        <a:rPr lang="en-US" b="0">
                          <a:solidFill>
                            <a:schemeClr val="tx1"/>
                          </a:solidFill>
                          <a:effectLst/>
                        </a:rPr>
                        <a:t>GND</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b="0">
                          <a:solidFill>
                            <a:schemeClr val="tx1"/>
                          </a:solidFill>
                          <a:effectLst/>
                        </a:rPr>
                        <a:t>GND</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8444779"/>
                  </a:ext>
                </a:extLst>
              </a:tr>
              <a:tr h="297468">
                <a:tc>
                  <a:txBody>
                    <a:bodyPr/>
                    <a:lstStyle/>
                    <a:p>
                      <a:pPr algn="l"/>
                      <a:r>
                        <a:rPr lang="en-US" b="0">
                          <a:solidFill>
                            <a:schemeClr val="tx1"/>
                          </a:solidFill>
                          <a:effectLst/>
                        </a:rPr>
                        <a:t>SCL</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b="0">
                          <a:solidFill>
                            <a:schemeClr val="tx1"/>
                          </a:solidFill>
                          <a:effectLst/>
                        </a:rPr>
                        <a:t>GPIO 22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92762184"/>
                  </a:ext>
                </a:extLst>
              </a:tr>
              <a:tr h="297468">
                <a:tc>
                  <a:txBody>
                    <a:bodyPr/>
                    <a:lstStyle/>
                    <a:p>
                      <a:pPr algn="l"/>
                      <a:r>
                        <a:rPr lang="en-US" b="0">
                          <a:solidFill>
                            <a:schemeClr val="tx1"/>
                          </a:solidFill>
                          <a:effectLst/>
                        </a:rPr>
                        <a:t>SDA</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b="0" dirty="0">
                          <a:solidFill>
                            <a:schemeClr val="tx1"/>
                          </a:solidFill>
                          <a:effectLst/>
                        </a:rPr>
                        <a:t>GPIO 21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2970895"/>
                  </a:ext>
                </a:extLst>
              </a:tr>
            </a:tbl>
          </a:graphicData>
        </a:graphic>
      </p:graphicFrame>
      <p:sp>
        <p:nvSpPr>
          <p:cNvPr id="7" name="TextBox 6">
            <a:extLst>
              <a:ext uri="{FF2B5EF4-FFF2-40B4-BE49-F238E27FC236}">
                <a16:creationId xmlns:a16="http://schemas.microsoft.com/office/drawing/2014/main" id="{A6CF4CA4-E683-44A7-899D-C241B59159D7}"/>
              </a:ext>
            </a:extLst>
          </p:cNvPr>
          <p:cNvSpPr txBox="1"/>
          <p:nvPr/>
        </p:nvSpPr>
        <p:spPr>
          <a:xfrm>
            <a:off x="312285" y="366623"/>
            <a:ext cx="5834514" cy="6124754"/>
          </a:xfrm>
          <a:prstGeom prst="rect">
            <a:avLst/>
          </a:prstGeom>
          <a:noFill/>
        </p:spPr>
        <p:txBody>
          <a:bodyPr wrap="square">
            <a:spAutoFit/>
          </a:bodyPr>
          <a:lstStyle/>
          <a:p>
            <a:r>
              <a:rPr lang="en-US" sz="1400" dirty="0"/>
              <a:t>#include &lt;</a:t>
            </a:r>
            <a:r>
              <a:rPr lang="en-US" sz="1400" dirty="0" err="1"/>
              <a:t>Wire.h</a:t>
            </a:r>
            <a:r>
              <a:rPr lang="en-US" sz="1400" dirty="0"/>
              <a:t>&gt;</a:t>
            </a:r>
          </a:p>
          <a:p>
            <a:r>
              <a:rPr lang="en-US" sz="1400" dirty="0"/>
              <a:t>#include &lt;</a:t>
            </a:r>
            <a:r>
              <a:rPr lang="en-US" sz="1400" dirty="0" err="1"/>
              <a:t>Adafruit_GFX.h</a:t>
            </a:r>
            <a:r>
              <a:rPr lang="en-US" sz="1400" dirty="0"/>
              <a:t>&gt;</a:t>
            </a:r>
          </a:p>
          <a:p>
            <a:r>
              <a:rPr lang="en-US" sz="1400" dirty="0"/>
              <a:t>#include &lt;Adafruit_SSD1306.h&gt;</a:t>
            </a:r>
          </a:p>
          <a:p>
            <a:endParaRPr lang="en-US" sz="1400" dirty="0"/>
          </a:p>
          <a:p>
            <a:r>
              <a:rPr lang="en-US" sz="1400" dirty="0"/>
              <a:t>#define SCREEN_WIDTH 128 // OLED display width, in pixels</a:t>
            </a:r>
          </a:p>
          <a:p>
            <a:r>
              <a:rPr lang="en-US" sz="1400" dirty="0"/>
              <a:t>#define SCREEN_HEIGHT 64 // OLED display height, in pixels</a:t>
            </a:r>
          </a:p>
          <a:p>
            <a:r>
              <a:rPr lang="en-US" sz="1400" dirty="0"/>
              <a:t>Adafruit_SSD1306 display(SCREEN_WIDTH, SCREEN_HEIGHT, &amp;Wire, -1);</a:t>
            </a:r>
          </a:p>
          <a:p>
            <a:endParaRPr lang="en-US" sz="1400" dirty="0"/>
          </a:p>
          <a:p>
            <a:r>
              <a:rPr lang="en-US" sz="1400" dirty="0"/>
              <a:t>void setup() {</a:t>
            </a:r>
          </a:p>
          <a:p>
            <a:r>
              <a:rPr lang="en-US" sz="1400" dirty="0"/>
              <a:t>  </a:t>
            </a:r>
            <a:r>
              <a:rPr lang="en-US" sz="1400" dirty="0" err="1"/>
              <a:t>Serial.begin</a:t>
            </a:r>
            <a:r>
              <a:rPr lang="en-US" sz="1400" dirty="0"/>
              <a:t>(115200);</a:t>
            </a:r>
          </a:p>
          <a:p>
            <a:endParaRPr lang="en-US" sz="1400" dirty="0"/>
          </a:p>
          <a:p>
            <a:r>
              <a:rPr lang="en-US" sz="1400" dirty="0"/>
              <a:t>  if(!</a:t>
            </a:r>
            <a:r>
              <a:rPr lang="en-US" sz="1400" dirty="0" err="1"/>
              <a:t>display.begin</a:t>
            </a:r>
            <a:r>
              <a:rPr lang="en-US" sz="1400" dirty="0"/>
              <a:t>(SSD1306_SWITCHCAPVCC, 0x3D)) {</a:t>
            </a:r>
          </a:p>
          <a:p>
            <a:r>
              <a:rPr lang="en-US" sz="1400" dirty="0"/>
              <a:t>    </a:t>
            </a:r>
            <a:r>
              <a:rPr lang="en-US" sz="1400" dirty="0" err="1"/>
              <a:t>Serial.println</a:t>
            </a:r>
            <a:r>
              <a:rPr lang="en-US" sz="1400" dirty="0"/>
              <a:t>(F("SSD1306 allocation failed"));</a:t>
            </a:r>
          </a:p>
          <a:p>
            <a:r>
              <a:rPr lang="en-US" sz="1400" dirty="0"/>
              <a:t>    for(;;);</a:t>
            </a:r>
          </a:p>
          <a:p>
            <a:r>
              <a:rPr lang="en-US" sz="1400" dirty="0"/>
              <a:t>  }</a:t>
            </a:r>
          </a:p>
          <a:p>
            <a:r>
              <a:rPr lang="en-US" sz="1400" dirty="0"/>
              <a:t>  delay(2000);</a:t>
            </a:r>
          </a:p>
          <a:p>
            <a:r>
              <a:rPr lang="en-US" sz="1400" dirty="0"/>
              <a:t>  </a:t>
            </a:r>
            <a:r>
              <a:rPr lang="en-US" sz="1400" dirty="0" err="1"/>
              <a:t>display.clearDisplay</a:t>
            </a:r>
            <a:r>
              <a:rPr lang="en-US" sz="1400" dirty="0"/>
              <a:t>();</a:t>
            </a:r>
          </a:p>
          <a:p>
            <a:endParaRPr lang="en-US" sz="1400" dirty="0"/>
          </a:p>
          <a:p>
            <a:r>
              <a:rPr lang="en-US" sz="1400" dirty="0"/>
              <a:t>  </a:t>
            </a:r>
            <a:r>
              <a:rPr lang="en-US" sz="1400" dirty="0" err="1"/>
              <a:t>display.setTextSize</a:t>
            </a:r>
            <a:r>
              <a:rPr lang="en-US" sz="1400" dirty="0"/>
              <a:t>(1);</a:t>
            </a:r>
          </a:p>
          <a:p>
            <a:r>
              <a:rPr lang="en-US" sz="1400" dirty="0"/>
              <a:t>  </a:t>
            </a:r>
            <a:r>
              <a:rPr lang="en-US" sz="1400" dirty="0" err="1"/>
              <a:t>display.setTextColor</a:t>
            </a:r>
            <a:r>
              <a:rPr lang="en-US" sz="1400" dirty="0"/>
              <a:t>(WHITE);</a:t>
            </a:r>
          </a:p>
          <a:p>
            <a:r>
              <a:rPr lang="en-US" sz="1400" dirty="0"/>
              <a:t>  </a:t>
            </a:r>
            <a:r>
              <a:rPr lang="en-US" sz="1400" dirty="0" err="1"/>
              <a:t>display.setCursor</a:t>
            </a:r>
            <a:r>
              <a:rPr lang="en-US" sz="1400" dirty="0"/>
              <a:t>(0, 10);</a:t>
            </a:r>
          </a:p>
          <a:p>
            <a:r>
              <a:rPr lang="en-US" sz="1400" dirty="0"/>
              <a:t>  </a:t>
            </a:r>
            <a:r>
              <a:rPr lang="en-US" sz="1400" dirty="0" err="1"/>
              <a:t>display.println</a:t>
            </a:r>
            <a:r>
              <a:rPr lang="en-US" sz="1400" dirty="0"/>
              <a:t>("Hello, world!");</a:t>
            </a:r>
          </a:p>
          <a:p>
            <a:r>
              <a:rPr lang="en-US" sz="1400" dirty="0"/>
              <a:t>  </a:t>
            </a:r>
            <a:r>
              <a:rPr lang="en-US" sz="1400" dirty="0" err="1"/>
              <a:t>display.display</a:t>
            </a:r>
            <a:r>
              <a:rPr lang="en-US" sz="1400" dirty="0"/>
              <a:t>(); </a:t>
            </a:r>
          </a:p>
          <a:p>
            <a:r>
              <a:rPr lang="en-US" sz="1400" dirty="0"/>
              <a:t>}</a:t>
            </a:r>
          </a:p>
          <a:p>
            <a:endParaRPr lang="en-US" sz="1400" dirty="0"/>
          </a:p>
          <a:p>
            <a:r>
              <a:rPr lang="en-US" sz="1400" dirty="0"/>
              <a:t>void loop() {</a:t>
            </a:r>
          </a:p>
          <a:p>
            <a:endParaRPr lang="en-US" sz="1400" dirty="0"/>
          </a:p>
          <a:p>
            <a:r>
              <a:rPr lang="en-US" sz="1400" dirty="0"/>
              <a:t>}</a:t>
            </a:r>
          </a:p>
        </p:txBody>
      </p:sp>
      <p:pic>
        <p:nvPicPr>
          <p:cNvPr id="3" name="Picture 2" descr="ESP32 ESP8266 Arduino OLED Display font type">
            <a:extLst>
              <a:ext uri="{FF2B5EF4-FFF2-40B4-BE49-F238E27FC236}">
                <a16:creationId xmlns:a16="http://schemas.microsoft.com/office/drawing/2014/main" id="{A68E9E22-162D-4520-A94F-D0B357521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6449" y="3429000"/>
            <a:ext cx="3134446" cy="263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9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sembly">
            <a:extLst>
              <a:ext uri="{FF2B5EF4-FFF2-40B4-BE49-F238E27FC236}">
                <a16:creationId xmlns:a16="http://schemas.microsoft.com/office/drawing/2014/main" id="{B8979277-D6D5-4F33-8314-34B3E0A70B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4439" y="443346"/>
            <a:ext cx="5547500" cy="2253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753E40-AF22-4B37-A552-3C5A02717AC4}"/>
              </a:ext>
            </a:extLst>
          </p:cNvPr>
          <p:cNvSpPr txBox="1"/>
          <p:nvPr/>
        </p:nvSpPr>
        <p:spPr>
          <a:xfrm>
            <a:off x="286328" y="181957"/>
            <a:ext cx="8007927" cy="6494085"/>
          </a:xfrm>
          <a:prstGeom prst="rect">
            <a:avLst/>
          </a:prstGeom>
          <a:noFill/>
        </p:spPr>
        <p:txBody>
          <a:bodyPr wrap="square">
            <a:spAutoFit/>
          </a:bodyPr>
          <a:lstStyle/>
          <a:p>
            <a:r>
              <a:rPr lang="en-US" sz="1600" dirty="0"/>
              <a:t>#include &lt;</a:t>
            </a:r>
            <a:r>
              <a:rPr lang="en-US" sz="1600" dirty="0" err="1"/>
              <a:t>SPI.h</a:t>
            </a:r>
            <a:r>
              <a:rPr lang="en-US" sz="1600" dirty="0"/>
              <a:t>&gt;</a:t>
            </a:r>
          </a:p>
          <a:p>
            <a:r>
              <a:rPr lang="en-US" sz="1600" dirty="0"/>
              <a:t>#include &lt;MFRC522.h&gt;</a:t>
            </a:r>
          </a:p>
          <a:p>
            <a:r>
              <a:rPr lang="en-US" sz="1600" dirty="0"/>
              <a:t> </a:t>
            </a:r>
          </a:p>
          <a:p>
            <a:r>
              <a:rPr lang="en-US" sz="1600" dirty="0"/>
              <a:t>const int RST_PIN = 22; // Reset pin</a:t>
            </a:r>
          </a:p>
          <a:p>
            <a:r>
              <a:rPr lang="en-US" sz="1600" dirty="0"/>
              <a:t>const int SS_PIN = 21; // Slave select pin </a:t>
            </a:r>
          </a:p>
          <a:p>
            <a:r>
              <a:rPr lang="en-US" sz="1600" dirty="0"/>
              <a:t>MFRC522 mfrc522(SS_PIN, RST_PIN); // Create MFRC522 instance</a:t>
            </a:r>
          </a:p>
          <a:p>
            <a:r>
              <a:rPr lang="en-US" sz="1600" dirty="0"/>
              <a:t> </a:t>
            </a:r>
          </a:p>
          <a:p>
            <a:r>
              <a:rPr lang="en-US" sz="1600" dirty="0"/>
              <a:t>void setup() {</a:t>
            </a:r>
          </a:p>
          <a:p>
            <a:r>
              <a:rPr lang="en-US" sz="1600" dirty="0"/>
              <a:t>  </a:t>
            </a:r>
            <a:r>
              <a:rPr lang="en-US" sz="1600" dirty="0" err="1"/>
              <a:t>Serial.begin</a:t>
            </a:r>
            <a:r>
              <a:rPr lang="en-US" sz="1600" dirty="0"/>
              <a:t>(115200);</a:t>
            </a:r>
          </a:p>
          <a:p>
            <a:r>
              <a:rPr lang="en-US" sz="1600" dirty="0"/>
              <a:t>  while (!Serial); </a:t>
            </a:r>
          </a:p>
          <a:p>
            <a:r>
              <a:rPr lang="en-US" sz="1600" dirty="0"/>
              <a:t>  </a:t>
            </a:r>
            <a:r>
              <a:rPr lang="en-US" sz="1600" dirty="0" err="1"/>
              <a:t>SPI.begin</a:t>
            </a:r>
            <a:r>
              <a:rPr lang="en-US" sz="1600" dirty="0"/>
              <a:t>(); </a:t>
            </a:r>
          </a:p>
          <a:p>
            <a:r>
              <a:rPr lang="en-US" sz="1600" dirty="0"/>
              <a:t>  mfrc522.PCD_Init(); // Init MFRC522</a:t>
            </a:r>
          </a:p>
          <a:p>
            <a:r>
              <a:rPr lang="en-US" sz="1600" dirty="0"/>
              <a:t>  mfrc522.PCD_DumpVersionToSerial(); // Show details of PCD - MFRC522 Card Reader details</a:t>
            </a:r>
          </a:p>
          <a:p>
            <a:r>
              <a:rPr lang="en-US" sz="1600" dirty="0"/>
              <a:t>  </a:t>
            </a:r>
            <a:r>
              <a:rPr lang="en-US" sz="1600" dirty="0" err="1"/>
              <a:t>Serial.println</a:t>
            </a:r>
            <a:r>
              <a:rPr lang="en-US" sz="1600" dirty="0"/>
              <a:t>(F("Scan PICC to see UID, SAK, type, and data blocks..."));</a:t>
            </a:r>
          </a:p>
          <a:p>
            <a:r>
              <a:rPr lang="en-US" sz="1600" dirty="0"/>
              <a:t>}</a:t>
            </a:r>
          </a:p>
          <a:p>
            <a:r>
              <a:rPr lang="en-US" sz="1600" dirty="0"/>
              <a:t> </a:t>
            </a:r>
          </a:p>
          <a:p>
            <a:r>
              <a:rPr lang="en-US" sz="1600" dirty="0"/>
              <a:t>void loop() {</a:t>
            </a:r>
          </a:p>
          <a:p>
            <a:r>
              <a:rPr lang="en-US" sz="1600" dirty="0"/>
              <a:t>  // Look for new cards</a:t>
            </a:r>
          </a:p>
          <a:p>
            <a:r>
              <a:rPr lang="en-US" sz="1600" dirty="0"/>
              <a:t>  if (! mfrc522.PICC_IsNewCardPresent()) { return; }</a:t>
            </a:r>
          </a:p>
          <a:p>
            <a:r>
              <a:rPr lang="en-US" sz="1600" dirty="0"/>
              <a:t>   </a:t>
            </a:r>
          </a:p>
          <a:p>
            <a:r>
              <a:rPr lang="en-US" sz="1600" dirty="0"/>
              <a:t>  // Select one of the cards</a:t>
            </a:r>
          </a:p>
          <a:p>
            <a:r>
              <a:rPr lang="en-US" sz="1600" dirty="0"/>
              <a:t>  if (! mfrc522.PICC_ReadCardSerial()) { return; }</a:t>
            </a:r>
          </a:p>
          <a:p>
            <a:r>
              <a:rPr lang="en-US" sz="1600" dirty="0"/>
              <a:t>   </a:t>
            </a:r>
          </a:p>
          <a:p>
            <a:r>
              <a:rPr lang="en-US" sz="1600" dirty="0"/>
              <a:t>  mfrc522.PICC_DumpToSerial(&amp;(mfrc522.uid));</a:t>
            </a:r>
          </a:p>
          <a:p>
            <a:r>
              <a:rPr lang="en-US" sz="1600" dirty="0"/>
              <a:t>}</a:t>
            </a:r>
          </a:p>
        </p:txBody>
      </p:sp>
      <p:sp>
        <p:nvSpPr>
          <p:cNvPr id="5" name="Rectangle 4">
            <a:extLst>
              <a:ext uri="{FF2B5EF4-FFF2-40B4-BE49-F238E27FC236}">
                <a16:creationId xmlns:a16="http://schemas.microsoft.com/office/drawing/2014/main" id="{EA84BB1D-80F7-4239-AB39-D13A980EC898}"/>
              </a:ext>
            </a:extLst>
          </p:cNvPr>
          <p:cNvSpPr/>
          <p:nvPr/>
        </p:nvSpPr>
        <p:spPr>
          <a:xfrm>
            <a:off x="9652000" y="4034078"/>
            <a:ext cx="2540000" cy="5449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EPS32 RFID - Example</a:t>
            </a:r>
          </a:p>
        </p:txBody>
      </p:sp>
    </p:spTree>
    <p:extLst>
      <p:ext uri="{BB962C8B-B14F-4D97-AF65-F5344CB8AC3E}">
        <p14:creationId xmlns:p14="http://schemas.microsoft.com/office/powerpoint/2010/main" val="36955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b Academy | Whitney O&amp;#39;Reardon">
            <a:extLst>
              <a:ext uri="{FF2B5EF4-FFF2-40B4-BE49-F238E27FC236}">
                <a16:creationId xmlns:a16="http://schemas.microsoft.com/office/drawing/2014/main" id="{A8E088F8-770D-4199-9B77-C82744AA8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968" y="1256162"/>
            <a:ext cx="6888064" cy="522776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56E7DF9-4A3C-4D22-A346-6A203961BD67}"/>
              </a:ext>
            </a:extLst>
          </p:cNvPr>
          <p:cNvSpPr>
            <a:spLocks noGrp="1"/>
          </p:cNvSpPr>
          <p:nvPr>
            <p:ph type="title"/>
          </p:nvPr>
        </p:nvSpPr>
        <p:spPr>
          <a:xfrm>
            <a:off x="838199" y="282004"/>
            <a:ext cx="10515600" cy="669348"/>
          </a:xfrm>
        </p:spPr>
        <p:txBody>
          <a:bodyPr>
            <a:normAutofit fontScale="90000"/>
          </a:bodyPr>
          <a:lstStyle/>
          <a:p>
            <a:pPr algn="ctr"/>
            <a:r>
              <a:rPr lang="en-US" b="1" dirty="0"/>
              <a:t>Arduino GPIO Pins</a:t>
            </a:r>
          </a:p>
        </p:txBody>
      </p:sp>
    </p:spTree>
    <p:extLst>
      <p:ext uri="{BB962C8B-B14F-4D97-AF65-F5344CB8AC3E}">
        <p14:creationId xmlns:p14="http://schemas.microsoft.com/office/powerpoint/2010/main" val="428903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165" y="391160"/>
            <a:ext cx="6101080" cy="6192520"/>
          </a:xfrm>
        </p:spPr>
        <p:txBody>
          <a:bodyPr/>
          <a:lstStyle/>
          <a:p>
            <a:r>
              <a:rPr lang="en-US" sz="2400"/>
              <a:t>Arduino programs can be divided in three main parts: Structure, Values (variables and constants), and Functions.</a:t>
            </a:r>
          </a:p>
          <a:p>
            <a:endParaRPr lang="en-US" sz="2400"/>
          </a:p>
          <a:p>
            <a:r>
              <a:rPr lang="en-US" sz="2400"/>
              <a:t>Let us start with the Structure. Software structure consist of two main functions −</a:t>
            </a:r>
          </a:p>
          <a:p>
            <a:pPr marL="457200" lvl="1" indent="0">
              <a:buNone/>
            </a:pPr>
            <a:r>
              <a:rPr lang="en-US" sz="2000"/>
              <a:t>1) Setup( ) function</a:t>
            </a:r>
          </a:p>
          <a:p>
            <a:pPr lvl="1"/>
            <a:r>
              <a:rPr lang="en-US" sz="2000"/>
              <a:t>The setup function will only run once, after each power up or reset of the Arduino board.</a:t>
            </a:r>
          </a:p>
          <a:p>
            <a:pPr marL="457200" lvl="1" indent="0">
              <a:buNone/>
            </a:pPr>
            <a:endParaRPr lang="en-US" sz="2000"/>
          </a:p>
          <a:p>
            <a:pPr marL="457200" lvl="1" indent="0">
              <a:buNone/>
            </a:pPr>
            <a:r>
              <a:rPr lang="en-US" sz="2000"/>
              <a:t>2) Loop( ) function</a:t>
            </a:r>
          </a:p>
          <a:p>
            <a:pPr marL="457200" lvl="1" indent="0">
              <a:buNone/>
            </a:pPr>
            <a:r>
              <a:rPr lang="en-US" sz="2000"/>
              <a:t>After creating a setup() function, which initializes and sets the initial values, the loop() function does precisely what its name suggests, and loops consecutively, allowing your program to change and respond. Use it to actively control the Arduino board.</a:t>
            </a:r>
          </a:p>
        </p:txBody>
      </p:sp>
      <p:pic>
        <p:nvPicPr>
          <p:cNvPr id="5" name="Picture 4"/>
          <p:cNvPicPr>
            <a:picLocks noChangeAspect="1"/>
          </p:cNvPicPr>
          <p:nvPr/>
        </p:nvPicPr>
        <p:blipFill>
          <a:blip r:embed="rId2"/>
          <a:stretch>
            <a:fillRect/>
          </a:stretch>
        </p:blipFill>
        <p:spPr>
          <a:xfrm>
            <a:off x="7184390" y="391160"/>
            <a:ext cx="4558030" cy="60661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8C7E-23BE-434D-BEA9-DCD3A1D4B71F}"/>
              </a:ext>
            </a:extLst>
          </p:cNvPr>
          <p:cNvSpPr>
            <a:spLocks noGrp="1"/>
          </p:cNvSpPr>
          <p:nvPr>
            <p:ph type="title"/>
          </p:nvPr>
        </p:nvSpPr>
        <p:spPr>
          <a:xfrm>
            <a:off x="838199" y="282004"/>
            <a:ext cx="10515600" cy="669348"/>
          </a:xfrm>
        </p:spPr>
        <p:txBody>
          <a:bodyPr>
            <a:normAutofit fontScale="90000"/>
          </a:bodyPr>
          <a:lstStyle/>
          <a:p>
            <a:pPr algn="ctr"/>
            <a:r>
              <a:rPr lang="en-US" b="1" dirty="0"/>
              <a:t>ESP32 GPIO Pins</a:t>
            </a:r>
          </a:p>
        </p:txBody>
      </p:sp>
      <p:pic>
        <p:nvPicPr>
          <p:cNvPr id="8" name="Picture 7">
            <a:extLst>
              <a:ext uri="{FF2B5EF4-FFF2-40B4-BE49-F238E27FC236}">
                <a16:creationId xmlns:a16="http://schemas.microsoft.com/office/drawing/2014/main" id="{78E21727-283C-48D6-B823-4BAEFA314882}"/>
              </a:ext>
            </a:extLst>
          </p:cNvPr>
          <p:cNvPicPr>
            <a:picLocks noChangeAspect="1"/>
          </p:cNvPicPr>
          <p:nvPr/>
        </p:nvPicPr>
        <p:blipFill>
          <a:blip r:embed="rId2"/>
          <a:stretch>
            <a:fillRect/>
          </a:stretch>
        </p:blipFill>
        <p:spPr>
          <a:xfrm>
            <a:off x="787863" y="1275433"/>
            <a:ext cx="10515600" cy="5300857"/>
          </a:xfrm>
          <a:prstGeom prst="rect">
            <a:avLst/>
          </a:prstGeom>
        </p:spPr>
      </p:pic>
    </p:spTree>
    <p:extLst>
      <p:ext uri="{BB962C8B-B14F-4D97-AF65-F5344CB8AC3E}">
        <p14:creationId xmlns:p14="http://schemas.microsoft.com/office/powerpoint/2010/main" val="301240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47B9-B837-48F6-904A-ED8A1C8DC40A}"/>
              </a:ext>
            </a:extLst>
          </p:cNvPr>
          <p:cNvSpPr>
            <a:spLocks noGrp="1"/>
          </p:cNvSpPr>
          <p:nvPr>
            <p:ph type="title"/>
          </p:nvPr>
        </p:nvSpPr>
        <p:spPr/>
        <p:txBody>
          <a:bodyPr/>
          <a:lstStyle/>
          <a:p>
            <a:pPr algn="ctr"/>
            <a:r>
              <a:rPr lang="en-US" dirty="0"/>
              <a:t>ESP32 – Board LED</a:t>
            </a:r>
          </a:p>
        </p:txBody>
      </p:sp>
      <p:sp>
        <p:nvSpPr>
          <p:cNvPr id="3" name="Content Placeholder 2">
            <a:extLst>
              <a:ext uri="{FF2B5EF4-FFF2-40B4-BE49-F238E27FC236}">
                <a16:creationId xmlns:a16="http://schemas.microsoft.com/office/drawing/2014/main" id="{4C9E3751-76B6-467D-900C-33BC3CFD92A0}"/>
              </a:ext>
            </a:extLst>
          </p:cNvPr>
          <p:cNvSpPr>
            <a:spLocks noGrp="1"/>
          </p:cNvSpPr>
          <p:nvPr>
            <p:ph idx="1"/>
          </p:nvPr>
        </p:nvSpPr>
        <p:spPr/>
        <p:txBody>
          <a:bodyPr>
            <a:normAutofit fontScale="77500" lnSpcReduction="20000"/>
          </a:bodyPr>
          <a:lstStyle/>
          <a:p>
            <a:pPr marL="0" indent="0">
              <a:buNone/>
            </a:pPr>
            <a:r>
              <a:rPr lang="en-US" dirty="0"/>
              <a:t>#define ONBOARD_LED  2</a:t>
            </a:r>
          </a:p>
          <a:p>
            <a:pPr marL="0" indent="0">
              <a:buNone/>
            </a:pPr>
            <a:endParaRPr lang="en-US" dirty="0"/>
          </a:p>
          <a:p>
            <a:pPr marL="0" indent="0">
              <a:buNone/>
            </a:pPr>
            <a:r>
              <a:rPr lang="en-US" dirty="0"/>
              <a:t>void setup() {</a:t>
            </a:r>
          </a:p>
          <a:p>
            <a:pPr marL="0" indent="0">
              <a:buNone/>
            </a:pPr>
            <a:r>
              <a:rPr lang="en-US" dirty="0"/>
              <a:t>  </a:t>
            </a:r>
            <a:r>
              <a:rPr lang="en-US" dirty="0" err="1"/>
              <a:t>pinMode</a:t>
            </a:r>
            <a:r>
              <a:rPr lang="en-US" dirty="0"/>
              <a:t>(ONBOARD_LED,OUTPUT);</a:t>
            </a:r>
          </a:p>
          <a:p>
            <a:pPr marL="0" indent="0">
              <a:buNone/>
            </a:pPr>
            <a:r>
              <a:rPr lang="en-US" dirty="0"/>
              <a:t>}</a:t>
            </a:r>
          </a:p>
          <a:p>
            <a:pPr marL="0" indent="0">
              <a:buNone/>
            </a:pPr>
            <a:endParaRPr lang="en-US" dirty="0"/>
          </a:p>
          <a:p>
            <a:pPr marL="0" indent="0">
              <a:buNone/>
            </a:pPr>
            <a:r>
              <a:rPr lang="en-US" dirty="0"/>
              <a:t>void loop() {</a:t>
            </a:r>
          </a:p>
          <a:p>
            <a:pPr marL="0" indent="0">
              <a:buNone/>
            </a:pPr>
            <a:r>
              <a:rPr lang="en-US" dirty="0"/>
              <a:t>  delay(1000);</a:t>
            </a:r>
          </a:p>
          <a:p>
            <a:pPr marL="0" indent="0">
              <a:buNone/>
            </a:pPr>
            <a:r>
              <a:rPr lang="en-US" dirty="0"/>
              <a:t>  </a:t>
            </a:r>
            <a:r>
              <a:rPr lang="en-US" dirty="0" err="1"/>
              <a:t>digitalWrite</a:t>
            </a:r>
            <a:r>
              <a:rPr lang="en-US" dirty="0"/>
              <a:t>(ONBOARD_LED,HIGH);</a:t>
            </a:r>
          </a:p>
          <a:p>
            <a:pPr marL="0" indent="0">
              <a:buNone/>
            </a:pPr>
            <a:r>
              <a:rPr lang="en-US" dirty="0"/>
              <a:t>  delay(100);</a:t>
            </a:r>
          </a:p>
          <a:p>
            <a:pPr marL="0" indent="0">
              <a:buNone/>
            </a:pPr>
            <a:r>
              <a:rPr lang="en-US" dirty="0"/>
              <a:t>  </a:t>
            </a:r>
            <a:r>
              <a:rPr lang="en-US" dirty="0" err="1"/>
              <a:t>digitalWrite</a:t>
            </a:r>
            <a:r>
              <a:rPr lang="en-US" dirty="0"/>
              <a:t>(ONBOARD_LED,LOW);</a:t>
            </a:r>
          </a:p>
          <a:p>
            <a:pPr marL="0" indent="0">
              <a:buNone/>
            </a:pPr>
            <a:r>
              <a:rPr lang="en-US" dirty="0"/>
              <a:t>}</a:t>
            </a:r>
          </a:p>
        </p:txBody>
      </p:sp>
    </p:spTree>
    <p:extLst>
      <p:ext uri="{BB962C8B-B14F-4D97-AF65-F5344CB8AC3E}">
        <p14:creationId xmlns:p14="http://schemas.microsoft.com/office/powerpoint/2010/main" val="254676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CA83-46B8-4AB1-8004-91B2DAC7DA09}"/>
              </a:ext>
            </a:extLst>
          </p:cNvPr>
          <p:cNvSpPr>
            <a:spLocks noGrp="1"/>
          </p:cNvSpPr>
          <p:nvPr>
            <p:ph type="title"/>
          </p:nvPr>
        </p:nvSpPr>
        <p:spPr/>
        <p:txBody>
          <a:bodyPr/>
          <a:lstStyle/>
          <a:p>
            <a:pPr algn="ctr"/>
            <a:r>
              <a:rPr lang="en-US" dirty="0"/>
              <a:t>ESP32 – LED</a:t>
            </a:r>
          </a:p>
        </p:txBody>
      </p:sp>
      <p:sp>
        <p:nvSpPr>
          <p:cNvPr id="3" name="Content Placeholder 2">
            <a:extLst>
              <a:ext uri="{FF2B5EF4-FFF2-40B4-BE49-F238E27FC236}">
                <a16:creationId xmlns:a16="http://schemas.microsoft.com/office/drawing/2014/main" id="{4D20D3E4-194C-4EB2-9B92-B3E3543CB66E}"/>
              </a:ext>
            </a:extLst>
          </p:cNvPr>
          <p:cNvSpPr>
            <a:spLocks noGrp="1"/>
          </p:cNvSpPr>
          <p:nvPr>
            <p:ph idx="1"/>
          </p:nvPr>
        </p:nvSpPr>
        <p:spPr/>
        <p:txBody>
          <a:bodyPr>
            <a:normAutofit fontScale="62500" lnSpcReduction="20000"/>
          </a:bodyPr>
          <a:lstStyle/>
          <a:p>
            <a:pPr marL="0" indent="0">
              <a:buNone/>
            </a:pPr>
            <a:r>
              <a:rPr lang="en-US" dirty="0"/>
              <a:t>const int LEDPIN = 2;</a:t>
            </a:r>
          </a:p>
          <a:p>
            <a:pPr marL="0" indent="0">
              <a:buNone/>
            </a:pPr>
            <a:endParaRPr lang="en-US" dirty="0"/>
          </a:p>
          <a:p>
            <a:pPr marL="0" indent="0">
              <a:buNone/>
            </a:pPr>
            <a:r>
              <a:rPr lang="en-US" dirty="0"/>
              <a:t>void setup(){</a:t>
            </a:r>
          </a:p>
          <a:p>
            <a:pPr marL="0" indent="0">
              <a:buNone/>
            </a:pPr>
            <a:r>
              <a:rPr lang="en-US" dirty="0"/>
              <a:t>  </a:t>
            </a:r>
            <a:r>
              <a:rPr lang="en-US" dirty="0" err="1"/>
              <a:t>pinMode</a:t>
            </a:r>
            <a:r>
              <a:rPr lang="en-US" dirty="0"/>
              <a:t>(LEDPIN, OUTPUT); </a:t>
            </a:r>
          </a:p>
          <a:p>
            <a:pPr marL="0" indent="0">
              <a:buNone/>
            </a:pPr>
            <a:r>
              <a:rPr lang="en-US" dirty="0"/>
              <a:t>}</a:t>
            </a:r>
          </a:p>
          <a:p>
            <a:pPr marL="0" indent="0">
              <a:buNone/>
            </a:pPr>
            <a:endParaRPr lang="en-US" dirty="0"/>
          </a:p>
          <a:p>
            <a:pPr marL="0" indent="0">
              <a:buNone/>
            </a:pPr>
            <a:r>
              <a:rPr lang="en-US" dirty="0"/>
              <a:t>void loop() {</a:t>
            </a:r>
          </a:p>
          <a:p>
            <a:pPr marL="0" indent="0">
              <a:buNone/>
            </a:pPr>
            <a:r>
              <a:rPr lang="en-US" dirty="0"/>
              <a:t>  </a:t>
            </a:r>
            <a:r>
              <a:rPr lang="en-US" dirty="0" err="1"/>
              <a:t>digitalWrite</a:t>
            </a:r>
            <a:r>
              <a:rPr lang="en-US" dirty="0"/>
              <a:t>(LEDPIN, HIGH);</a:t>
            </a:r>
          </a:p>
          <a:p>
            <a:pPr marL="0" indent="0">
              <a:buNone/>
            </a:pPr>
            <a:r>
              <a:rPr lang="en-US" dirty="0"/>
              <a:t>  delay(1000);</a:t>
            </a:r>
          </a:p>
          <a:p>
            <a:pPr marL="0" indent="0">
              <a:buNone/>
            </a:pPr>
            <a:endParaRPr lang="en-US" dirty="0"/>
          </a:p>
          <a:p>
            <a:pPr marL="0" indent="0">
              <a:buNone/>
            </a:pPr>
            <a:r>
              <a:rPr lang="en-US" dirty="0"/>
              <a:t>  </a:t>
            </a:r>
            <a:r>
              <a:rPr lang="en-US" dirty="0" err="1"/>
              <a:t>digitalWrite</a:t>
            </a:r>
            <a:r>
              <a:rPr lang="en-US" dirty="0"/>
              <a:t>(LEDPIN, LOW);</a:t>
            </a:r>
          </a:p>
          <a:p>
            <a:pPr marL="0" indent="0">
              <a:buNone/>
            </a:pPr>
            <a:r>
              <a:rPr lang="en-US" dirty="0"/>
              <a:t>  delay(1000);</a:t>
            </a:r>
          </a:p>
          <a:p>
            <a:pPr marL="0" indent="0">
              <a:buNone/>
            </a:pPr>
            <a:r>
              <a:rPr lang="en-US" dirty="0"/>
              <a:t>}</a:t>
            </a:r>
          </a:p>
        </p:txBody>
      </p:sp>
      <p:pic>
        <p:nvPicPr>
          <p:cNvPr id="5" name="Picture 4">
            <a:extLst>
              <a:ext uri="{FF2B5EF4-FFF2-40B4-BE49-F238E27FC236}">
                <a16:creationId xmlns:a16="http://schemas.microsoft.com/office/drawing/2014/main" id="{3239315C-3482-4CF9-B35D-3DF77D8B933B}"/>
              </a:ext>
            </a:extLst>
          </p:cNvPr>
          <p:cNvPicPr>
            <a:picLocks noChangeAspect="1"/>
          </p:cNvPicPr>
          <p:nvPr/>
        </p:nvPicPr>
        <p:blipFill>
          <a:blip r:embed="rId2"/>
          <a:stretch>
            <a:fillRect/>
          </a:stretch>
        </p:blipFill>
        <p:spPr>
          <a:xfrm>
            <a:off x="5846618" y="2045423"/>
            <a:ext cx="4996003" cy="4131540"/>
          </a:xfrm>
          <a:prstGeom prst="rect">
            <a:avLst/>
          </a:prstGeom>
        </p:spPr>
      </p:pic>
    </p:spTree>
    <p:extLst>
      <p:ext uri="{BB962C8B-B14F-4D97-AF65-F5344CB8AC3E}">
        <p14:creationId xmlns:p14="http://schemas.microsoft.com/office/powerpoint/2010/main" val="297211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66F7DE-26E7-4E82-B119-CC69D582C3E3}"/>
              </a:ext>
            </a:extLst>
          </p:cNvPr>
          <p:cNvPicPr>
            <a:picLocks noChangeAspect="1"/>
          </p:cNvPicPr>
          <p:nvPr/>
        </p:nvPicPr>
        <p:blipFill>
          <a:blip r:embed="rId2"/>
          <a:stretch>
            <a:fillRect/>
          </a:stretch>
        </p:blipFill>
        <p:spPr>
          <a:xfrm>
            <a:off x="6096000" y="358204"/>
            <a:ext cx="5551054" cy="3070796"/>
          </a:xfrm>
          <a:prstGeom prst="rect">
            <a:avLst/>
          </a:prstGeom>
        </p:spPr>
      </p:pic>
      <p:sp>
        <p:nvSpPr>
          <p:cNvPr id="8" name="TextBox 7">
            <a:extLst>
              <a:ext uri="{FF2B5EF4-FFF2-40B4-BE49-F238E27FC236}">
                <a16:creationId xmlns:a16="http://schemas.microsoft.com/office/drawing/2014/main" id="{4BDDD0F4-7356-47D2-809E-102B668F87AA}"/>
              </a:ext>
            </a:extLst>
          </p:cNvPr>
          <p:cNvSpPr txBox="1"/>
          <p:nvPr/>
        </p:nvSpPr>
        <p:spPr>
          <a:xfrm>
            <a:off x="286327" y="154638"/>
            <a:ext cx="8044873" cy="6463308"/>
          </a:xfrm>
          <a:prstGeom prst="rect">
            <a:avLst/>
          </a:prstGeom>
          <a:noFill/>
        </p:spPr>
        <p:txBody>
          <a:bodyPr wrap="square">
            <a:spAutoFit/>
          </a:bodyPr>
          <a:lstStyle/>
          <a:p>
            <a:r>
              <a:rPr lang="en-US" dirty="0"/>
              <a:t>const int BUTTON_PIN = 16;</a:t>
            </a:r>
          </a:p>
          <a:p>
            <a:r>
              <a:rPr lang="en-US" dirty="0"/>
              <a:t>const int LED_PIN = 18;</a:t>
            </a:r>
          </a:p>
          <a:p>
            <a:r>
              <a:rPr lang="en-US" dirty="0"/>
              <a:t>int </a:t>
            </a:r>
            <a:r>
              <a:rPr lang="en-US" dirty="0" err="1"/>
              <a:t>ledState</a:t>
            </a:r>
            <a:r>
              <a:rPr lang="en-US" dirty="0"/>
              <a:t> = LOW;</a:t>
            </a:r>
          </a:p>
          <a:p>
            <a:r>
              <a:rPr lang="en-US" dirty="0"/>
              <a:t>int </a:t>
            </a:r>
            <a:r>
              <a:rPr lang="en-US" dirty="0" err="1"/>
              <a:t>lastButtonState</a:t>
            </a:r>
            <a:r>
              <a:rPr lang="en-US" dirty="0"/>
              <a:t>;</a:t>
            </a:r>
          </a:p>
          <a:p>
            <a:r>
              <a:rPr lang="en-US" dirty="0"/>
              <a:t>int </a:t>
            </a:r>
            <a:r>
              <a:rPr lang="en-US" dirty="0" err="1"/>
              <a:t>currentButtonState</a:t>
            </a:r>
            <a:r>
              <a:rPr lang="en-US" dirty="0"/>
              <a:t>;</a:t>
            </a:r>
          </a:p>
          <a:p>
            <a:endParaRPr lang="en-US" dirty="0"/>
          </a:p>
          <a:p>
            <a:r>
              <a:rPr lang="en-US" dirty="0"/>
              <a:t>void setup() {</a:t>
            </a:r>
          </a:p>
          <a:p>
            <a:r>
              <a:rPr lang="en-US" dirty="0"/>
              <a:t>  </a:t>
            </a:r>
            <a:r>
              <a:rPr lang="en-US" dirty="0" err="1"/>
              <a:t>Serial.begin</a:t>
            </a:r>
            <a:r>
              <a:rPr lang="en-US" dirty="0"/>
              <a:t>(9600);</a:t>
            </a:r>
          </a:p>
          <a:p>
            <a:r>
              <a:rPr lang="en-US" dirty="0"/>
              <a:t>  </a:t>
            </a:r>
            <a:r>
              <a:rPr lang="en-US" dirty="0" err="1"/>
              <a:t>pinMode</a:t>
            </a:r>
            <a:r>
              <a:rPr lang="en-US" dirty="0"/>
              <a:t>(BUTTON_PIN, INPUT_PULLUP); </a:t>
            </a:r>
          </a:p>
          <a:p>
            <a:r>
              <a:rPr lang="en-US" dirty="0"/>
              <a:t>  </a:t>
            </a:r>
            <a:r>
              <a:rPr lang="en-US" dirty="0" err="1"/>
              <a:t>pinMode</a:t>
            </a:r>
            <a:r>
              <a:rPr lang="en-US" dirty="0"/>
              <a:t>(LED_PIN, OUTPUT);</a:t>
            </a:r>
          </a:p>
          <a:p>
            <a:r>
              <a:rPr lang="en-US" dirty="0"/>
              <a:t>  </a:t>
            </a:r>
            <a:r>
              <a:rPr lang="en-US" dirty="0" err="1"/>
              <a:t>currentButtonState</a:t>
            </a:r>
            <a:r>
              <a:rPr lang="en-US" dirty="0"/>
              <a:t> = </a:t>
            </a:r>
            <a:r>
              <a:rPr lang="en-US" dirty="0" err="1"/>
              <a:t>digitalRead</a:t>
            </a:r>
            <a:r>
              <a:rPr lang="en-US" dirty="0"/>
              <a:t>(BUTTON_PIN);</a:t>
            </a:r>
          </a:p>
          <a:p>
            <a:r>
              <a:rPr lang="en-US" dirty="0"/>
              <a:t>}</a:t>
            </a:r>
          </a:p>
          <a:p>
            <a:endParaRPr lang="en-US" dirty="0"/>
          </a:p>
          <a:p>
            <a:r>
              <a:rPr lang="en-US" dirty="0"/>
              <a:t>void loop() {</a:t>
            </a:r>
          </a:p>
          <a:p>
            <a:r>
              <a:rPr lang="en-US" dirty="0"/>
              <a:t>  </a:t>
            </a:r>
            <a:r>
              <a:rPr lang="en-US" dirty="0" err="1"/>
              <a:t>lastButtonState</a:t>
            </a:r>
            <a:r>
              <a:rPr lang="en-US" dirty="0"/>
              <a:t> = </a:t>
            </a:r>
            <a:r>
              <a:rPr lang="en-US" dirty="0" err="1"/>
              <a:t>currentButtonState</a:t>
            </a:r>
            <a:r>
              <a:rPr lang="en-US" dirty="0"/>
              <a:t>;      // save the last state</a:t>
            </a:r>
          </a:p>
          <a:p>
            <a:r>
              <a:rPr lang="en-US" dirty="0"/>
              <a:t>  </a:t>
            </a:r>
            <a:r>
              <a:rPr lang="en-US" dirty="0" err="1"/>
              <a:t>currentButtonState</a:t>
            </a:r>
            <a:r>
              <a:rPr lang="en-US" dirty="0"/>
              <a:t> = </a:t>
            </a:r>
            <a:r>
              <a:rPr lang="en-US" dirty="0" err="1"/>
              <a:t>digitalRead</a:t>
            </a:r>
            <a:r>
              <a:rPr lang="en-US" dirty="0"/>
              <a:t>(BUTTON_PIN); // read new state</a:t>
            </a:r>
          </a:p>
          <a:p>
            <a:endParaRPr lang="en-US" dirty="0"/>
          </a:p>
          <a:p>
            <a:r>
              <a:rPr lang="en-US" dirty="0"/>
              <a:t>  if(</a:t>
            </a:r>
            <a:r>
              <a:rPr lang="en-US" dirty="0" err="1"/>
              <a:t>lastButtonState</a:t>
            </a:r>
            <a:r>
              <a:rPr lang="en-US" dirty="0"/>
              <a:t> == HIGH &amp;&amp; </a:t>
            </a:r>
            <a:r>
              <a:rPr lang="en-US" dirty="0" err="1"/>
              <a:t>currentButtonState</a:t>
            </a:r>
            <a:r>
              <a:rPr lang="en-US" dirty="0"/>
              <a:t> == LOW) {</a:t>
            </a:r>
          </a:p>
          <a:p>
            <a:r>
              <a:rPr lang="en-US" dirty="0"/>
              <a:t>    </a:t>
            </a:r>
            <a:r>
              <a:rPr lang="en-US" dirty="0" err="1"/>
              <a:t>Serial.println</a:t>
            </a:r>
            <a:r>
              <a:rPr lang="en-US" dirty="0"/>
              <a:t>("The button is pressed");</a:t>
            </a:r>
          </a:p>
          <a:p>
            <a:r>
              <a:rPr lang="en-US" dirty="0"/>
              <a:t>    </a:t>
            </a:r>
            <a:r>
              <a:rPr lang="en-US" dirty="0" err="1"/>
              <a:t>ledState</a:t>
            </a:r>
            <a:r>
              <a:rPr lang="en-US" dirty="0"/>
              <a:t> = !</a:t>
            </a:r>
            <a:r>
              <a:rPr lang="en-US" dirty="0" err="1"/>
              <a:t>ledState</a:t>
            </a:r>
            <a:r>
              <a:rPr lang="en-US" dirty="0"/>
              <a:t>;</a:t>
            </a:r>
          </a:p>
          <a:p>
            <a:r>
              <a:rPr lang="en-US" dirty="0"/>
              <a:t>    </a:t>
            </a:r>
            <a:r>
              <a:rPr lang="en-US" dirty="0" err="1"/>
              <a:t>digitalWrite</a:t>
            </a:r>
            <a:r>
              <a:rPr lang="en-US" dirty="0"/>
              <a:t>(LED_PIN, </a:t>
            </a:r>
            <a:r>
              <a:rPr lang="en-US" dirty="0" err="1"/>
              <a:t>ledState</a:t>
            </a:r>
            <a:r>
              <a:rPr lang="en-US" dirty="0"/>
              <a:t>); </a:t>
            </a:r>
          </a:p>
          <a:p>
            <a:r>
              <a:rPr lang="en-US" dirty="0"/>
              <a:t>  }</a:t>
            </a:r>
          </a:p>
          <a:p>
            <a:r>
              <a:rPr lang="en-US" dirty="0"/>
              <a:t>}</a:t>
            </a:r>
          </a:p>
        </p:txBody>
      </p:sp>
    </p:spTree>
    <p:extLst>
      <p:ext uri="{BB962C8B-B14F-4D97-AF65-F5344CB8AC3E}">
        <p14:creationId xmlns:p14="http://schemas.microsoft.com/office/powerpoint/2010/main" val="115779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CBD7-456A-48DD-8EA3-CB7C16734D74}"/>
              </a:ext>
            </a:extLst>
          </p:cNvPr>
          <p:cNvSpPr>
            <a:spLocks noGrp="1"/>
          </p:cNvSpPr>
          <p:nvPr>
            <p:ph type="title"/>
          </p:nvPr>
        </p:nvSpPr>
        <p:spPr>
          <a:xfrm>
            <a:off x="4304145" y="365126"/>
            <a:ext cx="7713213" cy="826366"/>
          </a:xfrm>
        </p:spPr>
        <p:txBody>
          <a:bodyPr/>
          <a:lstStyle/>
          <a:p>
            <a:pPr algn="ctr"/>
            <a:r>
              <a:rPr lang="en-US" b="1" dirty="0"/>
              <a:t>ESP32 </a:t>
            </a:r>
            <a:r>
              <a:rPr lang="en-US" b="1" dirty="0" err="1"/>
              <a:t>Wifi</a:t>
            </a:r>
            <a:r>
              <a:rPr lang="en-US" b="1" dirty="0"/>
              <a:t> IP</a:t>
            </a:r>
          </a:p>
        </p:txBody>
      </p:sp>
      <p:pic>
        <p:nvPicPr>
          <p:cNvPr id="5" name="Content Placeholder 4">
            <a:extLst>
              <a:ext uri="{FF2B5EF4-FFF2-40B4-BE49-F238E27FC236}">
                <a16:creationId xmlns:a16="http://schemas.microsoft.com/office/drawing/2014/main" id="{F6DEB2E7-60BB-40BC-BE99-D879D7420EAD}"/>
              </a:ext>
            </a:extLst>
          </p:cNvPr>
          <p:cNvPicPr>
            <a:picLocks noGrp="1" noChangeAspect="1"/>
          </p:cNvPicPr>
          <p:nvPr>
            <p:ph idx="1"/>
          </p:nvPr>
        </p:nvPicPr>
        <p:blipFill>
          <a:blip r:embed="rId2"/>
          <a:stretch>
            <a:fillRect/>
          </a:stretch>
        </p:blipFill>
        <p:spPr>
          <a:xfrm>
            <a:off x="4304145" y="1542217"/>
            <a:ext cx="7713214" cy="5167312"/>
          </a:xfrm>
        </p:spPr>
      </p:pic>
      <p:sp>
        <p:nvSpPr>
          <p:cNvPr id="7" name="TextBox 6">
            <a:extLst>
              <a:ext uri="{FF2B5EF4-FFF2-40B4-BE49-F238E27FC236}">
                <a16:creationId xmlns:a16="http://schemas.microsoft.com/office/drawing/2014/main" id="{CF944970-5346-412A-81AA-DB5611B1FC41}"/>
              </a:ext>
            </a:extLst>
          </p:cNvPr>
          <p:cNvSpPr txBox="1"/>
          <p:nvPr/>
        </p:nvSpPr>
        <p:spPr>
          <a:xfrm>
            <a:off x="174641" y="148471"/>
            <a:ext cx="4231104" cy="6709529"/>
          </a:xfrm>
          <a:prstGeom prst="rect">
            <a:avLst/>
          </a:prstGeom>
          <a:noFill/>
        </p:spPr>
        <p:txBody>
          <a:bodyPr wrap="square">
            <a:spAutoFit/>
          </a:bodyPr>
          <a:lstStyle/>
          <a:p>
            <a:r>
              <a:rPr lang="en-US" sz="1600" dirty="0"/>
              <a:t>#include &lt;</a:t>
            </a:r>
            <a:r>
              <a:rPr lang="en-US" sz="1600" dirty="0" err="1"/>
              <a:t>WiFi.h</a:t>
            </a:r>
            <a:r>
              <a:rPr lang="en-US" sz="1600" dirty="0"/>
              <a:t>&gt;</a:t>
            </a:r>
          </a:p>
          <a:p>
            <a:endParaRPr lang="en-US" sz="1600" dirty="0"/>
          </a:p>
          <a:p>
            <a:r>
              <a:rPr lang="en-US" sz="1600" dirty="0"/>
              <a:t>const char* </a:t>
            </a:r>
            <a:r>
              <a:rPr lang="en-US" sz="1600" dirty="0" err="1"/>
              <a:t>ssid</a:t>
            </a:r>
            <a:r>
              <a:rPr lang="en-US" sz="1600" dirty="0"/>
              <a:t> = "Perfect vision 4G";</a:t>
            </a:r>
          </a:p>
          <a:p>
            <a:r>
              <a:rPr lang="en-US" sz="1600" dirty="0"/>
              <a:t>const char* password = "love2030vision";</a:t>
            </a:r>
          </a:p>
          <a:p>
            <a:endParaRPr lang="en-US" sz="1600" dirty="0"/>
          </a:p>
          <a:p>
            <a:r>
              <a:rPr lang="en-US" sz="1600" dirty="0"/>
              <a:t>void </a:t>
            </a:r>
            <a:r>
              <a:rPr lang="en-US" sz="1600" dirty="0" err="1"/>
              <a:t>initWiFi</a:t>
            </a:r>
            <a:r>
              <a:rPr lang="en-US" sz="1600" dirty="0"/>
              <a:t>() {</a:t>
            </a:r>
          </a:p>
          <a:p>
            <a:r>
              <a:rPr lang="en-US" sz="1600" dirty="0"/>
              <a:t>  </a:t>
            </a:r>
            <a:r>
              <a:rPr lang="en-US" sz="1600" dirty="0" err="1"/>
              <a:t>WiFi.mode</a:t>
            </a:r>
            <a:r>
              <a:rPr lang="en-US" sz="1600" dirty="0"/>
              <a:t>(WIFI_STA);</a:t>
            </a:r>
          </a:p>
          <a:p>
            <a:r>
              <a:rPr lang="en-US" sz="1600" dirty="0"/>
              <a:t>  </a:t>
            </a:r>
            <a:r>
              <a:rPr lang="en-US" sz="1600" dirty="0" err="1"/>
              <a:t>WiFi.begin</a:t>
            </a:r>
            <a:r>
              <a:rPr lang="en-US" sz="1600" dirty="0"/>
              <a:t>(</a:t>
            </a:r>
            <a:r>
              <a:rPr lang="en-US" sz="1600" dirty="0" err="1"/>
              <a:t>ssid</a:t>
            </a:r>
            <a:r>
              <a:rPr lang="en-US" sz="1600" dirty="0"/>
              <a:t>, password);</a:t>
            </a:r>
          </a:p>
          <a:p>
            <a:r>
              <a:rPr lang="en-US" sz="1600" dirty="0"/>
              <a:t>  </a:t>
            </a:r>
            <a:r>
              <a:rPr lang="en-US" sz="1600" dirty="0" err="1"/>
              <a:t>Serial.print</a:t>
            </a:r>
            <a:r>
              <a:rPr lang="en-US" sz="1600" dirty="0"/>
              <a:t>("Connecting to </a:t>
            </a:r>
            <a:r>
              <a:rPr lang="en-US" sz="1600" dirty="0" err="1"/>
              <a:t>WiFi</a:t>
            </a:r>
            <a:r>
              <a:rPr lang="en-US" sz="1600" dirty="0"/>
              <a:t> ..");</a:t>
            </a:r>
          </a:p>
          <a:p>
            <a:r>
              <a:rPr lang="en-US" sz="1600" dirty="0"/>
              <a:t>  while (</a:t>
            </a:r>
            <a:r>
              <a:rPr lang="en-US" sz="1600" dirty="0" err="1"/>
              <a:t>WiFi.status</a:t>
            </a:r>
            <a:r>
              <a:rPr lang="en-US" sz="1600" dirty="0"/>
              <a:t>() != WL_CONNECTED) {</a:t>
            </a:r>
          </a:p>
          <a:p>
            <a:r>
              <a:rPr lang="en-US" sz="1600" dirty="0"/>
              <a:t>    </a:t>
            </a:r>
            <a:r>
              <a:rPr lang="en-US" sz="1600" dirty="0" err="1"/>
              <a:t>Serial.print</a:t>
            </a:r>
            <a:r>
              <a:rPr lang="en-US" sz="1600" dirty="0"/>
              <a:t>('.');</a:t>
            </a:r>
          </a:p>
          <a:p>
            <a:r>
              <a:rPr lang="en-US" sz="1600" dirty="0"/>
              <a:t>    delay(1000);</a:t>
            </a:r>
          </a:p>
          <a:p>
            <a:r>
              <a:rPr lang="en-US" sz="1600" dirty="0"/>
              <a:t>  }</a:t>
            </a:r>
          </a:p>
          <a:p>
            <a:r>
              <a:rPr lang="en-US" sz="1600" dirty="0"/>
              <a:t>  </a:t>
            </a:r>
            <a:r>
              <a:rPr lang="en-US" sz="1600" dirty="0" err="1"/>
              <a:t>Serial.println</a:t>
            </a:r>
            <a:r>
              <a:rPr lang="en-US" sz="1600" dirty="0"/>
              <a:t>(</a:t>
            </a:r>
            <a:r>
              <a:rPr lang="en-US" sz="1600" dirty="0" err="1"/>
              <a:t>WiFi.localIP</a:t>
            </a:r>
            <a:r>
              <a:rPr lang="en-US" sz="1600" dirty="0"/>
              <a:t>());</a:t>
            </a:r>
          </a:p>
          <a:p>
            <a:r>
              <a:rPr lang="en-US" sz="1600" dirty="0"/>
              <a:t>}</a:t>
            </a:r>
          </a:p>
          <a:p>
            <a:endParaRPr lang="en-US" sz="1600" dirty="0"/>
          </a:p>
          <a:p>
            <a:r>
              <a:rPr lang="en-US" sz="1600" dirty="0"/>
              <a:t>void setup() {</a:t>
            </a:r>
          </a:p>
          <a:p>
            <a:r>
              <a:rPr lang="en-US" sz="1600" dirty="0"/>
              <a:t>  </a:t>
            </a:r>
            <a:r>
              <a:rPr lang="en-US" sz="1600" dirty="0" err="1"/>
              <a:t>Serial.begin</a:t>
            </a:r>
            <a:r>
              <a:rPr lang="en-US" sz="1600" dirty="0"/>
              <a:t>(115200);</a:t>
            </a:r>
          </a:p>
          <a:p>
            <a:r>
              <a:rPr lang="en-US" sz="1600" dirty="0"/>
              <a:t>  </a:t>
            </a:r>
            <a:r>
              <a:rPr lang="en-US" sz="1600" dirty="0" err="1"/>
              <a:t>initWiFi</a:t>
            </a:r>
            <a:r>
              <a:rPr lang="en-US" sz="1600" dirty="0"/>
              <a:t>();</a:t>
            </a:r>
          </a:p>
          <a:p>
            <a:r>
              <a:rPr lang="en-US" sz="1600" dirty="0"/>
              <a:t>  </a:t>
            </a:r>
            <a:r>
              <a:rPr lang="en-US" sz="1600" dirty="0" err="1"/>
              <a:t>Serial.print</a:t>
            </a:r>
            <a:r>
              <a:rPr lang="en-US" sz="1600" dirty="0"/>
              <a:t>("RRSI: ");</a:t>
            </a:r>
          </a:p>
          <a:p>
            <a:r>
              <a:rPr lang="en-US" sz="1600" dirty="0"/>
              <a:t>  </a:t>
            </a:r>
            <a:r>
              <a:rPr lang="en-US" sz="1600" dirty="0" err="1"/>
              <a:t>Serial.println</a:t>
            </a:r>
            <a:r>
              <a:rPr lang="en-US" sz="1600" dirty="0"/>
              <a:t>(</a:t>
            </a:r>
            <a:r>
              <a:rPr lang="en-US" sz="1600" dirty="0" err="1"/>
              <a:t>WiFi.RSSI</a:t>
            </a:r>
            <a:r>
              <a:rPr lang="en-US" sz="1600" dirty="0"/>
              <a:t>());</a:t>
            </a:r>
          </a:p>
          <a:p>
            <a:r>
              <a:rPr lang="en-US" sz="1600" dirty="0"/>
              <a:t>}</a:t>
            </a:r>
          </a:p>
          <a:p>
            <a:endParaRPr lang="en-US" sz="1600" dirty="0"/>
          </a:p>
          <a:p>
            <a:r>
              <a:rPr lang="en-US" sz="1600" dirty="0"/>
              <a:t>void loop() {</a:t>
            </a:r>
          </a:p>
          <a:p>
            <a:r>
              <a:rPr lang="en-US" sz="1600" dirty="0"/>
              <a:t>  // put your main code here, to run repeatedly:</a:t>
            </a:r>
          </a:p>
          <a:p>
            <a:r>
              <a:rPr lang="en-US" sz="1600" dirty="0"/>
              <a:t>}</a:t>
            </a:r>
          </a:p>
        </p:txBody>
      </p:sp>
    </p:spTree>
    <p:extLst>
      <p:ext uri="{BB962C8B-B14F-4D97-AF65-F5344CB8AC3E}">
        <p14:creationId xmlns:p14="http://schemas.microsoft.com/office/powerpoint/2010/main" val="146303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3DA366-B524-4B74-984F-1FA8F465C7C2}"/>
              </a:ext>
            </a:extLst>
          </p:cNvPr>
          <p:cNvSpPr txBox="1"/>
          <p:nvPr/>
        </p:nvSpPr>
        <p:spPr>
          <a:xfrm>
            <a:off x="387927" y="443347"/>
            <a:ext cx="3149600" cy="6170920"/>
          </a:xfrm>
          <a:prstGeom prst="rect">
            <a:avLst/>
          </a:prstGeom>
          <a:noFill/>
        </p:spPr>
        <p:txBody>
          <a:bodyPr wrap="square">
            <a:spAutoFit/>
          </a:bodyPr>
          <a:lstStyle/>
          <a:p>
            <a:r>
              <a:rPr lang="en-US" sz="500" dirty="0"/>
              <a:t>#include &lt;</a:t>
            </a:r>
            <a:r>
              <a:rPr lang="en-US" sz="500" dirty="0" err="1"/>
              <a:t>WiFi.h</a:t>
            </a:r>
            <a:r>
              <a:rPr lang="en-US" sz="500" dirty="0"/>
              <a:t>&gt;</a:t>
            </a:r>
          </a:p>
          <a:p>
            <a:endParaRPr lang="en-US" sz="500" dirty="0"/>
          </a:p>
          <a:p>
            <a:r>
              <a:rPr lang="en-US" sz="500" dirty="0"/>
              <a:t>const char* </a:t>
            </a:r>
            <a:r>
              <a:rPr lang="en-US" sz="500" dirty="0" err="1"/>
              <a:t>ssid</a:t>
            </a:r>
            <a:r>
              <a:rPr lang="en-US" sz="500" dirty="0"/>
              <a:t> = "Perfect vision 4G";</a:t>
            </a:r>
          </a:p>
          <a:p>
            <a:r>
              <a:rPr lang="en-US" sz="500" dirty="0"/>
              <a:t>const char* password = "love2030vision";</a:t>
            </a:r>
          </a:p>
          <a:p>
            <a:r>
              <a:rPr lang="en-US" sz="500" dirty="0" err="1"/>
              <a:t>WiFiServer</a:t>
            </a:r>
            <a:r>
              <a:rPr lang="en-US" sz="500" dirty="0"/>
              <a:t> server(80);</a:t>
            </a:r>
          </a:p>
          <a:p>
            <a:r>
              <a:rPr lang="en-US" sz="500" dirty="0"/>
              <a:t>String </a:t>
            </a:r>
            <a:r>
              <a:rPr lang="en-US" sz="500" dirty="0" err="1"/>
              <a:t>myHeaderReq</a:t>
            </a:r>
            <a:r>
              <a:rPr lang="en-US" sz="500" dirty="0"/>
              <a:t>;</a:t>
            </a:r>
          </a:p>
          <a:p>
            <a:r>
              <a:rPr lang="en-US" sz="500" dirty="0"/>
              <a:t>String output26State = "off";</a:t>
            </a:r>
          </a:p>
          <a:p>
            <a:r>
              <a:rPr lang="en-US" sz="500" dirty="0"/>
              <a:t>const int output26 = 26;</a:t>
            </a:r>
          </a:p>
          <a:p>
            <a:r>
              <a:rPr lang="en-US" sz="500" dirty="0"/>
              <a:t>unsigned long </a:t>
            </a:r>
            <a:r>
              <a:rPr lang="en-US" sz="500" dirty="0" err="1"/>
              <a:t>currentTime</a:t>
            </a:r>
            <a:r>
              <a:rPr lang="en-US" sz="500" dirty="0"/>
              <a:t> = </a:t>
            </a:r>
            <a:r>
              <a:rPr lang="en-US" sz="500" dirty="0" err="1"/>
              <a:t>millis</a:t>
            </a:r>
            <a:r>
              <a:rPr lang="en-US" sz="500" dirty="0"/>
              <a:t>();</a:t>
            </a:r>
          </a:p>
          <a:p>
            <a:r>
              <a:rPr lang="en-US" sz="500" dirty="0"/>
              <a:t>unsigned long </a:t>
            </a:r>
            <a:r>
              <a:rPr lang="en-US" sz="500" dirty="0" err="1"/>
              <a:t>previousTime</a:t>
            </a:r>
            <a:r>
              <a:rPr lang="en-US" sz="500" dirty="0"/>
              <a:t> = 0; </a:t>
            </a:r>
          </a:p>
          <a:p>
            <a:r>
              <a:rPr lang="en-US" sz="500" dirty="0"/>
              <a:t>const long </a:t>
            </a:r>
            <a:r>
              <a:rPr lang="en-US" sz="500" dirty="0" err="1"/>
              <a:t>timeoutTime</a:t>
            </a:r>
            <a:r>
              <a:rPr lang="en-US" sz="500" dirty="0"/>
              <a:t> = 2000;</a:t>
            </a:r>
          </a:p>
          <a:p>
            <a:endParaRPr lang="en-US" sz="500" dirty="0"/>
          </a:p>
          <a:p>
            <a:r>
              <a:rPr lang="en-US" sz="500" dirty="0"/>
              <a:t>void setup() {</a:t>
            </a:r>
          </a:p>
          <a:p>
            <a:r>
              <a:rPr lang="en-US" sz="500" dirty="0"/>
              <a:t>  </a:t>
            </a:r>
            <a:r>
              <a:rPr lang="en-US" sz="500" dirty="0" err="1"/>
              <a:t>Serial.begin</a:t>
            </a:r>
            <a:r>
              <a:rPr lang="en-US" sz="500" dirty="0"/>
              <a:t>(115200);</a:t>
            </a:r>
          </a:p>
          <a:p>
            <a:r>
              <a:rPr lang="en-US" sz="500" dirty="0"/>
              <a:t>  </a:t>
            </a:r>
            <a:r>
              <a:rPr lang="en-US" sz="500" dirty="0" err="1"/>
              <a:t>pinMode</a:t>
            </a:r>
            <a:r>
              <a:rPr lang="en-US" sz="500" dirty="0"/>
              <a:t>(output26, OUTPUT);</a:t>
            </a:r>
          </a:p>
          <a:p>
            <a:r>
              <a:rPr lang="en-US" sz="500" dirty="0"/>
              <a:t>  </a:t>
            </a:r>
            <a:r>
              <a:rPr lang="en-US" sz="500" dirty="0" err="1"/>
              <a:t>digitalWrite</a:t>
            </a:r>
            <a:r>
              <a:rPr lang="en-US" sz="500" dirty="0"/>
              <a:t>(output26, LOW);</a:t>
            </a:r>
          </a:p>
          <a:p>
            <a:r>
              <a:rPr lang="en-US" sz="500" dirty="0"/>
              <a:t>  </a:t>
            </a:r>
            <a:r>
              <a:rPr lang="en-US" sz="500" dirty="0" err="1"/>
              <a:t>WiFi.begin</a:t>
            </a:r>
            <a:r>
              <a:rPr lang="en-US" sz="500" dirty="0"/>
              <a:t>(</a:t>
            </a:r>
            <a:r>
              <a:rPr lang="en-US" sz="500" dirty="0" err="1"/>
              <a:t>ssid</a:t>
            </a:r>
            <a:r>
              <a:rPr lang="en-US" sz="500" dirty="0"/>
              <a:t>, password);</a:t>
            </a:r>
          </a:p>
          <a:p>
            <a:r>
              <a:rPr lang="en-US" sz="500" dirty="0"/>
              <a:t>  while (</a:t>
            </a:r>
            <a:r>
              <a:rPr lang="en-US" sz="500" dirty="0" err="1"/>
              <a:t>WiFi.status</a:t>
            </a:r>
            <a:r>
              <a:rPr lang="en-US" sz="500" dirty="0"/>
              <a:t>() != WL_CONNECTED) {</a:t>
            </a:r>
          </a:p>
          <a:p>
            <a:r>
              <a:rPr lang="en-US" sz="500" dirty="0"/>
              <a:t>    delay(500);</a:t>
            </a:r>
          </a:p>
          <a:p>
            <a:r>
              <a:rPr lang="en-US" sz="500" dirty="0"/>
              <a:t>    </a:t>
            </a:r>
            <a:r>
              <a:rPr lang="en-US" sz="500" dirty="0" err="1"/>
              <a:t>Serial.print</a:t>
            </a:r>
            <a:r>
              <a:rPr lang="en-US" sz="500" dirty="0"/>
              <a:t>(".");</a:t>
            </a:r>
          </a:p>
          <a:p>
            <a:r>
              <a:rPr lang="en-US" sz="500" dirty="0"/>
              <a:t>  }</a:t>
            </a:r>
          </a:p>
          <a:p>
            <a:endParaRPr lang="en-US" sz="500" dirty="0"/>
          </a:p>
          <a:p>
            <a:r>
              <a:rPr lang="en-US" sz="500" dirty="0"/>
              <a:t>  </a:t>
            </a:r>
            <a:r>
              <a:rPr lang="en-US" sz="500" dirty="0" err="1"/>
              <a:t>Serial.println</a:t>
            </a:r>
            <a:r>
              <a:rPr lang="en-US" sz="500" dirty="0"/>
              <a:t>(</a:t>
            </a:r>
            <a:r>
              <a:rPr lang="en-US" sz="500" dirty="0" err="1"/>
              <a:t>ssid</a:t>
            </a:r>
            <a:r>
              <a:rPr lang="en-US" sz="500" dirty="0"/>
              <a:t>);</a:t>
            </a:r>
          </a:p>
          <a:p>
            <a:r>
              <a:rPr lang="en-US" sz="500" dirty="0"/>
              <a:t>  </a:t>
            </a:r>
            <a:r>
              <a:rPr lang="en-US" sz="500" dirty="0" err="1"/>
              <a:t>Serial.println</a:t>
            </a:r>
            <a:r>
              <a:rPr lang="en-US" sz="500" dirty="0"/>
              <a:t>(</a:t>
            </a:r>
            <a:r>
              <a:rPr lang="en-US" sz="500" dirty="0" err="1"/>
              <a:t>WiFi.localIP</a:t>
            </a:r>
            <a:r>
              <a:rPr lang="en-US" sz="500" dirty="0"/>
              <a:t>());</a:t>
            </a:r>
          </a:p>
          <a:p>
            <a:r>
              <a:rPr lang="en-US" sz="500" dirty="0"/>
              <a:t>  </a:t>
            </a:r>
            <a:r>
              <a:rPr lang="en-US" sz="500" dirty="0" err="1"/>
              <a:t>server.begin</a:t>
            </a:r>
            <a:r>
              <a:rPr lang="en-US" sz="500" dirty="0"/>
              <a:t>();</a:t>
            </a:r>
          </a:p>
          <a:p>
            <a:r>
              <a:rPr lang="en-US" sz="500" dirty="0"/>
              <a:t>}</a:t>
            </a:r>
          </a:p>
          <a:p>
            <a:endParaRPr lang="en-US" sz="500" dirty="0"/>
          </a:p>
          <a:p>
            <a:r>
              <a:rPr lang="en-US" sz="500" dirty="0"/>
              <a:t>void loop(){</a:t>
            </a:r>
          </a:p>
          <a:p>
            <a:endParaRPr lang="en-US" sz="500" dirty="0"/>
          </a:p>
          <a:p>
            <a:r>
              <a:rPr lang="en-US" sz="500" dirty="0"/>
              <a:t>  </a:t>
            </a:r>
            <a:r>
              <a:rPr lang="en-US" sz="500" dirty="0" err="1"/>
              <a:t>WiFiClient</a:t>
            </a:r>
            <a:r>
              <a:rPr lang="en-US" sz="500" dirty="0"/>
              <a:t> client = </a:t>
            </a:r>
            <a:r>
              <a:rPr lang="en-US" sz="500" dirty="0" err="1"/>
              <a:t>server.available</a:t>
            </a:r>
            <a:r>
              <a:rPr lang="en-US" sz="500" dirty="0"/>
              <a:t>();</a:t>
            </a:r>
          </a:p>
          <a:p>
            <a:r>
              <a:rPr lang="en-US" sz="500" dirty="0"/>
              <a:t>  if (client) {                             </a:t>
            </a:r>
          </a:p>
          <a:p>
            <a:r>
              <a:rPr lang="en-US" sz="500" dirty="0"/>
              <a:t>    </a:t>
            </a:r>
            <a:r>
              <a:rPr lang="en-US" sz="500" dirty="0" err="1"/>
              <a:t>currentTime</a:t>
            </a:r>
            <a:r>
              <a:rPr lang="en-US" sz="500" dirty="0"/>
              <a:t> = </a:t>
            </a:r>
            <a:r>
              <a:rPr lang="en-US" sz="500" dirty="0" err="1"/>
              <a:t>millis</a:t>
            </a:r>
            <a:r>
              <a:rPr lang="en-US" sz="500" dirty="0"/>
              <a:t>();</a:t>
            </a:r>
          </a:p>
          <a:p>
            <a:r>
              <a:rPr lang="en-US" sz="500" dirty="0"/>
              <a:t>    </a:t>
            </a:r>
            <a:r>
              <a:rPr lang="en-US" sz="500" dirty="0" err="1"/>
              <a:t>previousTime</a:t>
            </a:r>
            <a:r>
              <a:rPr lang="en-US" sz="500" dirty="0"/>
              <a:t> = </a:t>
            </a:r>
            <a:r>
              <a:rPr lang="en-US" sz="500" dirty="0" err="1"/>
              <a:t>currentTime</a:t>
            </a:r>
            <a:r>
              <a:rPr lang="en-US" sz="500" dirty="0"/>
              <a:t>;</a:t>
            </a:r>
          </a:p>
          <a:p>
            <a:r>
              <a:rPr lang="en-US" sz="500" dirty="0"/>
              <a:t>    </a:t>
            </a:r>
            <a:r>
              <a:rPr lang="en-US" sz="500" dirty="0" err="1"/>
              <a:t>Serial.println</a:t>
            </a:r>
            <a:r>
              <a:rPr lang="en-US" sz="500" dirty="0"/>
              <a:t>("New Client.");          </a:t>
            </a:r>
          </a:p>
          <a:p>
            <a:r>
              <a:rPr lang="en-US" sz="500" dirty="0"/>
              <a:t>    String </a:t>
            </a:r>
            <a:r>
              <a:rPr lang="en-US" sz="500" dirty="0" err="1"/>
              <a:t>currentLine</a:t>
            </a:r>
            <a:r>
              <a:rPr lang="en-US" sz="500" dirty="0"/>
              <a:t> = "";                </a:t>
            </a:r>
          </a:p>
          <a:p>
            <a:r>
              <a:rPr lang="en-US" sz="500" dirty="0"/>
              <a:t>    while (</a:t>
            </a:r>
            <a:r>
              <a:rPr lang="en-US" sz="500" dirty="0" err="1"/>
              <a:t>client.connected</a:t>
            </a:r>
            <a:r>
              <a:rPr lang="en-US" sz="500" dirty="0"/>
              <a:t>() &amp;&amp; </a:t>
            </a:r>
            <a:r>
              <a:rPr lang="en-US" sz="500" dirty="0" err="1"/>
              <a:t>currentTime</a:t>
            </a:r>
            <a:r>
              <a:rPr lang="en-US" sz="500" dirty="0"/>
              <a:t> - </a:t>
            </a:r>
            <a:r>
              <a:rPr lang="en-US" sz="500" dirty="0" err="1"/>
              <a:t>previousTime</a:t>
            </a:r>
            <a:r>
              <a:rPr lang="en-US" sz="500" dirty="0"/>
              <a:t> &lt;= </a:t>
            </a:r>
            <a:r>
              <a:rPr lang="en-US" sz="500" dirty="0" err="1"/>
              <a:t>timeoutTime</a:t>
            </a:r>
            <a:r>
              <a:rPr lang="en-US" sz="500" dirty="0"/>
              <a:t>) {  </a:t>
            </a:r>
          </a:p>
          <a:p>
            <a:r>
              <a:rPr lang="en-US" sz="500" dirty="0"/>
              <a:t>      </a:t>
            </a:r>
            <a:r>
              <a:rPr lang="en-US" sz="500" dirty="0" err="1"/>
              <a:t>currentTime</a:t>
            </a:r>
            <a:r>
              <a:rPr lang="en-US" sz="500" dirty="0"/>
              <a:t> = </a:t>
            </a:r>
            <a:r>
              <a:rPr lang="en-US" sz="500" dirty="0" err="1"/>
              <a:t>millis</a:t>
            </a:r>
            <a:r>
              <a:rPr lang="en-US" sz="500" dirty="0"/>
              <a:t>();</a:t>
            </a:r>
          </a:p>
          <a:p>
            <a:r>
              <a:rPr lang="en-US" sz="500" dirty="0"/>
              <a:t>      if (</a:t>
            </a:r>
            <a:r>
              <a:rPr lang="en-US" sz="500" dirty="0" err="1"/>
              <a:t>client.available</a:t>
            </a:r>
            <a:r>
              <a:rPr lang="en-US" sz="500" dirty="0"/>
              <a:t>()) {             </a:t>
            </a:r>
          </a:p>
          <a:p>
            <a:r>
              <a:rPr lang="en-US" sz="500" dirty="0"/>
              <a:t>        char c = </a:t>
            </a:r>
            <a:r>
              <a:rPr lang="en-US" sz="500" dirty="0" err="1"/>
              <a:t>client.read</a:t>
            </a:r>
            <a:r>
              <a:rPr lang="en-US" sz="500" dirty="0"/>
              <a:t>();             </a:t>
            </a:r>
          </a:p>
          <a:p>
            <a:r>
              <a:rPr lang="en-US" sz="500" dirty="0"/>
              <a:t>        </a:t>
            </a:r>
            <a:r>
              <a:rPr lang="en-US" sz="500" dirty="0" err="1"/>
              <a:t>myHeaderReq</a:t>
            </a:r>
            <a:r>
              <a:rPr lang="en-US" sz="500" dirty="0"/>
              <a:t> += c;</a:t>
            </a:r>
          </a:p>
          <a:p>
            <a:r>
              <a:rPr lang="en-US" sz="500" dirty="0"/>
              <a:t>        if (c == '\n') {                    </a:t>
            </a:r>
          </a:p>
          <a:p>
            <a:endParaRPr lang="en-US" sz="500" dirty="0"/>
          </a:p>
          <a:p>
            <a:endParaRPr lang="en-US" sz="500" dirty="0"/>
          </a:p>
          <a:p>
            <a:r>
              <a:rPr lang="en-US" sz="500" dirty="0"/>
              <a:t>            </a:t>
            </a:r>
          </a:p>
          <a:p>
            <a:r>
              <a:rPr lang="en-US" sz="500" dirty="0"/>
              <a:t>            if (</a:t>
            </a:r>
            <a:r>
              <a:rPr lang="en-US" sz="500" dirty="0" err="1"/>
              <a:t>myHeaderReq.indexOf</a:t>
            </a:r>
            <a:r>
              <a:rPr lang="en-US" sz="500" dirty="0"/>
              <a:t>("GET /26/on") &gt;= 0) {</a:t>
            </a:r>
          </a:p>
          <a:p>
            <a:r>
              <a:rPr lang="en-US" sz="500" dirty="0"/>
              <a:t>              </a:t>
            </a:r>
            <a:r>
              <a:rPr lang="en-US" sz="500" dirty="0" err="1"/>
              <a:t>Serial.println</a:t>
            </a:r>
            <a:r>
              <a:rPr lang="en-US" sz="500" dirty="0"/>
              <a:t>("GPIO 26 on");</a:t>
            </a:r>
          </a:p>
          <a:p>
            <a:r>
              <a:rPr lang="en-US" sz="500" dirty="0"/>
              <a:t>              output26State = "on";</a:t>
            </a:r>
          </a:p>
          <a:p>
            <a:r>
              <a:rPr lang="en-US" sz="500" dirty="0"/>
              <a:t>              </a:t>
            </a:r>
            <a:r>
              <a:rPr lang="en-US" sz="500" dirty="0" err="1"/>
              <a:t>digitalWrite</a:t>
            </a:r>
            <a:r>
              <a:rPr lang="en-US" sz="500" dirty="0"/>
              <a:t>(output26, HIGH);</a:t>
            </a:r>
          </a:p>
          <a:p>
            <a:r>
              <a:rPr lang="en-US" sz="500" dirty="0"/>
              <a:t>            } else if (</a:t>
            </a:r>
            <a:r>
              <a:rPr lang="en-US" sz="500" dirty="0" err="1"/>
              <a:t>myHeaderReq.indexOf</a:t>
            </a:r>
            <a:r>
              <a:rPr lang="en-US" sz="500" dirty="0"/>
              <a:t>("GET /26/off") &gt;= 0) {</a:t>
            </a:r>
          </a:p>
          <a:p>
            <a:r>
              <a:rPr lang="en-US" sz="500" dirty="0"/>
              <a:t>              </a:t>
            </a:r>
            <a:r>
              <a:rPr lang="en-US" sz="500" dirty="0" err="1"/>
              <a:t>Serial.println</a:t>
            </a:r>
            <a:r>
              <a:rPr lang="en-US" sz="500" dirty="0"/>
              <a:t>("GPIO 26 off");</a:t>
            </a:r>
          </a:p>
          <a:p>
            <a:r>
              <a:rPr lang="en-US" sz="500" dirty="0"/>
              <a:t>              output26State = "off";</a:t>
            </a:r>
          </a:p>
          <a:p>
            <a:r>
              <a:rPr lang="en-US" sz="500" dirty="0"/>
              <a:t>              </a:t>
            </a:r>
            <a:r>
              <a:rPr lang="en-US" sz="500" dirty="0" err="1"/>
              <a:t>digitalWrite</a:t>
            </a:r>
            <a:r>
              <a:rPr lang="en-US" sz="500" dirty="0"/>
              <a:t>(output26, LOW);</a:t>
            </a:r>
          </a:p>
          <a:p>
            <a:r>
              <a:rPr lang="en-US" sz="500" dirty="0"/>
              <a:t>            }</a:t>
            </a:r>
          </a:p>
          <a:p>
            <a:endParaRPr lang="en-US" sz="500" dirty="0"/>
          </a:p>
          <a:p>
            <a:r>
              <a:rPr lang="en-US" sz="500" dirty="0"/>
              <a:t>            </a:t>
            </a:r>
          </a:p>
          <a:p>
            <a:r>
              <a:rPr lang="en-US" sz="500" dirty="0"/>
              <a:t>            </a:t>
            </a:r>
            <a:r>
              <a:rPr lang="en-US" sz="500" dirty="0" err="1"/>
              <a:t>client.println</a:t>
            </a:r>
            <a:r>
              <a:rPr lang="en-US" sz="500" dirty="0"/>
              <a:t>("&lt;!DOCTYPE html&gt;&lt;html&gt;&lt;body&gt;");</a:t>
            </a:r>
          </a:p>
          <a:p>
            <a:r>
              <a:rPr lang="en-US" sz="500" dirty="0"/>
              <a:t>            </a:t>
            </a:r>
            <a:r>
              <a:rPr lang="en-US" sz="500" dirty="0" err="1"/>
              <a:t>client.println</a:t>
            </a:r>
            <a:r>
              <a:rPr lang="en-US" sz="500" dirty="0"/>
              <a:t>("&lt;h1&gt;ESP32 Web Server&lt;/h1&gt;");</a:t>
            </a:r>
          </a:p>
          <a:p>
            <a:r>
              <a:rPr lang="en-US" sz="500" dirty="0"/>
              <a:t>            </a:t>
            </a:r>
            <a:r>
              <a:rPr lang="en-US" sz="500" dirty="0" err="1"/>
              <a:t>client.println</a:t>
            </a:r>
            <a:r>
              <a:rPr lang="en-US" sz="500" dirty="0"/>
              <a:t>("&lt;p&gt;GPIO 26 - State " + output26State + "&lt;/p&gt;");</a:t>
            </a:r>
          </a:p>
          <a:p>
            <a:endParaRPr lang="en-US" sz="500" dirty="0"/>
          </a:p>
          <a:p>
            <a:endParaRPr lang="en-US" sz="500" dirty="0"/>
          </a:p>
          <a:p>
            <a:r>
              <a:rPr lang="en-US" sz="500" dirty="0"/>
              <a:t>            </a:t>
            </a:r>
          </a:p>
          <a:p>
            <a:r>
              <a:rPr lang="en-US" sz="500" dirty="0"/>
              <a:t>            if (output26State=="off") {</a:t>
            </a:r>
          </a:p>
          <a:p>
            <a:r>
              <a:rPr lang="en-US" sz="500" dirty="0"/>
              <a:t>              </a:t>
            </a:r>
            <a:r>
              <a:rPr lang="en-US" sz="500" dirty="0" err="1"/>
              <a:t>client.println</a:t>
            </a:r>
            <a:r>
              <a:rPr lang="en-US" sz="500" dirty="0"/>
              <a:t>("&lt;p&gt;&lt;a </a:t>
            </a:r>
            <a:r>
              <a:rPr lang="en-US" sz="500" dirty="0" err="1"/>
              <a:t>href</a:t>
            </a:r>
            <a:r>
              <a:rPr lang="en-US" sz="500" dirty="0"/>
              <a:t>='/26/on'&gt;&lt;button&gt;ON&lt;/button&gt;&lt;/a&gt;&lt;/p&gt;");</a:t>
            </a:r>
          </a:p>
          <a:p>
            <a:r>
              <a:rPr lang="en-US" sz="500" dirty="0"/>
              <a:t>            } else {</a:t>
            </a:r>
          </a:p>
          <a:p>
            <a:r>
              <a:rPr lang="en-US" sz="500" dirty="0"/>
              <a:t>              </a:t>
            </a:r>
            <a:r>
              <a:rPr lang="en-US" sz="500" dirty="0" err="1"/>
              <a:t>client.println</a:t>
            </a:r>
            <a:r>
              <a:rPr lang="en-US" sz="500" dirty="0"/>
              <a:t>("&lt;p&gt;&lt;a </a:t>
            </a:r>
            <a:r>
              <a:rPr lang="en-US" sz="500" dirty="0" err="1"/>
              <a:t>href</a:t>
            </a:r>
            <a:r>
              <a:rPr lang="en-US" sz="500" dirty="0"/>
              <a:t>='/26/off'&gt;&lt;button&gt;OFF&lt;/button&gt;&lt;/a&gt;&lt;/p&gt;");</a:t>
            </a:r>
          </a:p>
          <a:p>
            <a:r>
              <a:rPr lang="en-US" sz="500" dirty="0"/>
              <a:t>            } </a:t>
            </a:r>
          </a:p>
          <a:p>
            <a:endParaRPr lang="en-US" sz="500" dirty="0"/>
          </a:p>
          <a:p>
            <a:r>
              <a:rPr lang="en-US" sz="500" dirty="0"/>
              <a:t>               </a:t>
            </a:r>
          </a:p>
          <a:p>
            <a:r>
              <a:rPr lang="en-US" sz="500" dirty="0"/>
              <a:t>            </a:t>
            </a:r>
            <a:r>
              <a:rPr lang="en-US" sz="500" dirty="0" err="1"/>
              <a:t>client.println</a:t>
            </a:r>
            <a:r>
              <a:rPr lang="en-US" sz="500" dirty="0"/>
              <a:t>("&lt;/body&gt;&lt;/html&gt;");</a:t>
            </a:r>
          </a:p>
          <a:p>
            <a:r>
              <a:rPr lang="en-US" sz="500" dirty="0"/>
              <a:t>            break;</a:t>
            </a:r>
          </a:p>
          <a:p>
            <a:r>
              <a:rPr lang="en-US" sz="500" dirty="0"/>
              <a:t>        } </a:t>
            </a:r>
          </a:p>
          <a:p>
            <a:r>
              <a:rPr lang="en-US" sz="500" dirty="0"/>
              <a:t>      }</a:t>
            </a:r>
          </a:p>
          <a:p>
            <a:r>
              <a:rPr lang="en-US" sz="500" dirty="0"/>
              <a:t>    }</a:t>
            </a:r>
          </a:p>
          <a:p>
            <a:endParaRPr lang="en-US" sz="500" dirty="0"/>
          </a:p>
          <a:p>
            <a:r>
              <a:rPr lang="en-US" sz="500" dirty="0"/>
              <a:t>    </a:t>
            </a:r>
            <a:r>
              <a:rPr lang="en-US" sz="500" dirty="0" err="1"/>
              <a:t>myHeaderReq</a:t>
            </a:r>
            <a:r>
              <a:rPr lang="en-US" sz="500" dirty="0"/>
              <a:t> = "";</a:t>
            </a:r>
          </a:p>
          <a:p>
            <a:r>
              <a:rPr lang="en-US" sz="500" dirty="0"/>
              <a:t>    </a:t>
            </a:r>
            <a:r>
              <a:rPr lang="en-US" sz="500" dirty="0" err="1"/>
              <a:t>client.stop</a:t>
            </a:r>
            <a:r>
              <a:rPr lang="en-US" sz="500" dirty="0"/>
              <a:t>();</a:t>
            </a:r>
          </a:p>
          <a:p>
            <a:r>
              <a:rPr lang="en-US" sz="500" dirty="0"/>
              <a:t>    </a:t>
            </a:r>
            <a:r>
              <a:rPr lang="en-US" sz="500" dirty="0" err="1"/>
              <a:t>Serial.println</a:t>
            </a:r>
            <a:r>
              <a:rPr lang="en-US" sz="500" dirty="0"/>
              <a:t>("Client disconnected.");</a:t>
            </a:r>
          </a:p>
          <a:p>
            <a:r>
              <a:rPr lang="en-US" sz="500" dirty="0"/>
              <a:t>  }</a:t>
            </a:r>
          </a:p>
          <a:p>
            <a:r>
              <a:rPr lang="en-US" sz="500" dirty="0"/>
              <a:t>}</a:t>
            </a:r>
          </a:p>
        </p:txBody>
      </p:sp>
      <p:pic>
        <p:nvPicPr>
          <p:cNvPr id="7" name="Picture 6">
            <a:extLst>
              <a:ext uri="{FF2B5EF4-FFF2-40B4-BE49-F238E27FC236}">
                <a16:creationId xmlns:a16="http://schemas.microsoft.com/office/drawing/2014/main" id="{D14AEC95-53AE-41FD-BE66-DBA11697D859}"/>
              </a:ext>
            </a:extLst>
          </p:cNvPr>
          <p:cNvPicPr>
            <a:picLocks noChangeAspect="1"/>
          </p:cNvPicPr>
          <p:nvPr/>
        </p:nvPicPr>
        <p:blipFill rotWithShape="1">
          <a:blip r:embed="rId2"/>
          <a:srcRect r="29697" b="22424"/>
          <a:stretch/>
        </p:blipFill>
        <p:spPr>
          <a:xfrm>
            <a:off x="3684931" y="243733"/>
            <a:ext cx="8119142" cy="5039467"/>
          </a:xfrm>
          <a:prstGeom prst="rect">
            <a:avLst/>
          </a:prstGeom>
        </p:spPr>
      </p:pic>
    </p:spTree>
    <p:extLst>
      <p:ext uri="{BB962C8B-B14F-4D97-AF65-F5344CB8AC3E}">
        <p14:creationId xmlns:p14="http://schemas.microsoft.com/office/powerpoint/2010/main" val="255686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6488</Words>
  <Application>Microsoft Office PowerPoint</Application>
  <PresentationFormat>Widescreen</PresentationFormat>
  <Paragraphs>991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Arduino &amp; ESP32</vt:lpstr>
      <vt:lpstr>Arduino GPIO Pins</vt:lpstr>
      <vt:lpstr>PowerPoint Presentation</vt:lpstr>
      <vt:lpstr>ESP32 GPIO Pins</vt:lpstr>
      <vt:lpstr>ESP32 – Board LED</vt:lpstr>
      <vt:lpstr>ESP32 – LED</vt:lpstr>
      <vt:lpstr>PowerPoint Presentation</vt:lpstr>
      <vt:lpstr>ESP32 Wifi IP</vt:lpstr>
      <vt:lpstr>PowerPoint Presentation</vt:lpstr>
      <vt:lpstr>PowerPoint Presentation</vt:lpstr>
      <vt:lpstr>PowerPoint Presentation</vt:lpstr>
      <vt:lpstr>PowerPoint Presentation</vt:lpstr>
      <vt:lpstr>ESP32 – SD Card with File Operations</vt:lpstr>
      <vt:lpstr>ESP32 – SD Card Download File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Abdul Hafeez Sarwar</cp:lastModifiedBy>
  <cp:revision>324</cp:revision>
  <cp:lastPrinted>2021-09-29T06:31:21Z</cp:lastPrinted>
  <dcterms:created xsi:type="dcterms:W3CDTF">2020-09-14T08:47:00Z</dcterms:created>
  <dcterms:modified xsi:type="dcterms:W3CDTF">2022-08-11T12:06:55Z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