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64" r:id="rId4"/>
    <p:sldId id="266" r:id="rId5"/>
    <p:sldId id="268" r:id="rId6"/>
    <p:sldId id="273" r:id="rId7"/>
    <p:sldId id="274" r:id="rId8"/>
    <p:sldId id="270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hafeez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Raspberry Pi -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2467"/>
            <a:ext cx="9144000" cy="658599"/>
          </a:xfrm>
        </p:spPr>
        <p:txBody>
          <a:bodyPr>
            <a:noAutofit/>
          </a:bodyPr>
          <a:lstStyle/>
          <a:p>
            <a:r>
              <a:rPr lang="en-US" sz="3000" dirty="0">
                <a:hlinkClick r:id="rId2"/>
              </a:rPr>
              <a:t>www.codehafeez.com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Documentation - Raspberry Pi OS">
            <a:extLst>
              <a:ext uri="{FF2B5EF4-FFF2-40B4-BE49-F238E27FC236}">
                <a16:creationId xmlns:a16="http://schemas.microsoft.com/office/drawing/2014/main" id="{3368CF15-8661-4779-829E-1414A0409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7543" r="5071" b="7609"/>
          <a:stretch/>
        </p:blipFill>
        <p:spPr bwMode="auto">
          <a:xfrm>
            <a:off x="1198418" y="1270419"/>
            <a:ext cx="9795163" cy="533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5F1F55-46C9-4D8D-AFA4-19E0F82E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7887"/>
            <a:ext cx="12192000" cy="6357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Raspberry Pi GPIO Pins </a:t>
            </a:r>
          </a:p>
        </p:txBody>
      </p:sp>
    </p:spTree>
    <p:extLst>
      <p:ext uri="{BB962C8B-B14F-4D97-AF65-F5344CB8AC3E}">
        <p14:creationId xmlns:p14="http://schemas.microsoft.com/office/powerpoint/2010/main" val="24059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472-E51C-4CEF-879E-72CE79A0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XAMP install on R-PI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6971C-1F89-46FA-9382-6A51A8EF2805}"/>
              </a:ext>
            </a:extLst>
          </p:cNvPr>
          <p:cNvSpPr txBox="1"/>
          <p:nvPr/>
        </p:nvSpPr>
        <p:spPr>
          <a:xfrm>
            <a:off x="838199" y="4968748"/>
            <a:ext cx="9959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CTRL + ALT + T =&gt; Open CMD</a:t>
            </a:r>
          </a:p>
          <a:p>
            <a:endParaRPr lang="en-US" dirty="0"/>
          </a:p>
          <a:p>
            <a:r>
              <a:rPr lang="en-US" dirty="0"/>
              <a:t>Follow the steps:</a:t>
            </a:r>
          </a:p>
          <a:p>
            <a:r>
              <a:rPr lang="en-US" dirty="0"/>
              <a:t>https://randomnerdtutorials.com/raspberry-pi-apache-mysql-php-lamp-server/</a:t>
            </a:r>
          </a:p>
          <a:p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F48FE9D-6E72-4AB9-B4D3-3CE8EB9684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6618" y="1821934"/>
            <a:ext cx="5181600" cy="29146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E45F3F-A5B4-45E5-B071-CD02269F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84" y="1821934"/>
            <a:ext cx="5181600" cy="29146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536A7D-CE3D-41F0-8ED0-6AD2131D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072" y="4856902"/>
            <a:ext cx="3276601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B43A-3191-4A16-8981-EEFC5A42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534"/>
            <a:ext cx="12192000" cy="88178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LED On / Off Simple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E3FF-30FA-4932-B972-4DBD60FE6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909" y="1487780"/>
            <a:ext cx="3641436" cy="3882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import RPi.GPIO as GPIO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import time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GPIO.setmode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(GPIO.BCM)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GPIO.setwarnings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(False)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(23,GPIO.OUT)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 "LED on"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(23,GPIO.HIGH)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 "LED off"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(23,GPIO.LOW)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97350-BE4D-4517-A1EC-9036879709A5}"/>
              </a:ext>
            </a:extLst>
          </p:cNvPr>
          <p:cNvSpPr txBox="1"/>
          <p:nvPr/>
        </p:nvSpPr>
        <p:spPr>
          <a:xfrm>
            <a:off x="0" y="5874146"/>
            <a:ext cx="121920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cd Configuration/</a:t>
            </a:r>
            <a:r>
              <a:rPr lang="en-US" sz="1400" dirty="0" err="1">
                <a:solidFill>
                  <a:schemeClr val="bg2"/>
                </a:solidFill>
              </a:rPr>
              <a:t>HafeezFiles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</a:t>
            </a:r>
            <a:r>
              <a:rPr lang="en-US" sz="1400" dirty="0" err="1">
                <a:solidFill>
                  <a:schemeClr val="bg2"/>
                </a:solidFill>
              </a:rPr>
              <a:t>sudo</a:t>
            </a:r>
            <a:r>
              <a:rPr lang="en-US" sz="1400" dirty="0">
                <a:solidFill>
                  <a:schemeClr val="bg2"/>
                </a:solidFill>
              </a:rPr>
              <a:t> python Led-On-Off.py</a:t>
            </a:r>
          </a:p>
          <a:p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4DD0A-2EF8-4DF7-B9DB-C94F35C3A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6" t="21459" r="27057" b="27857"/>
          <a:stretch/>
        </p:blipFill>
        <p:spPr>
          <a:xfrm>
            <a:off x="7652120" y="1788159"/>
            <a:ext cx="4539880" cy="301084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1632A31-5D53-4BE9-94B1-5D78ECD98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F97AC-6AA1-4AE4-90D4-CA0638E6B8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t="17134" r="16779" b="24415"/>
          <a:stretch/>
        </p:blipFill>
        <p:spPr>
          <a:xfrm>
            <a:off x="3934690" y="1521213"/>
            <a:ext cx="3463066" cy="35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F15C-A85C-4E28-9000-2A35DCF3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053"/>
            <a:ext cx="6232787" cy="863311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LED On / Off Simple Code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54B3-5B35-4B35-B23D-AD21720C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16364"/>
            <a:ext cx="3196335" cy="31102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RPi.GPIO</a:t>
            </a:r>
            <a:r>
              <a:rPr lang="en-US" sz="1800" dirty="0"/>
              <a:t> as GPIO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GPIO.setmode</a:t>
            </a:r>
            <a:r>
              <a:rPr lang="en-US" sz="1800" dirty="0"/>
              <a:t>(GPIO.BCM)</a:t>
            </a:r>
          </a:p>
          <a:p>
            <a:pPr marL="0" indent="0">
              <a:buNone/>
            </a:pPr>
            <a:r>
              <a:rPr lang="en-US" sz="1800" dirty="0" err="1"/>
              <a:t>GPIO.setwarnings</a:t>
            </a:r>
            <a:r>
              <a:rPr lang="en-US" sz="1800" dirty="0"/>
              <a:t>(False)</a:t>
            </a:r>
          </a:p>
          <a:p>
            <a:pPr marL="0" indent="0">
              <a:buNone/>
            </a:pPr>
            <a:r>
              <a:rPr lang="en-US" sz="1800" dirty="0" err="1"/>
              <a:t>GPIO.setup</a:t>
            </a:r>
            <a:r>
              <a:rPr lang="en-US" sz="1800" dirty="0"/>
              <a:t>(23,GPIO.OUT)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 "LED on"</a:t>
            </a:r>
          </a:p>
          <a:p>
            <a:pPr marL="0" indent="0">
              <a:buNone/>
            </a:pPr>
            <a:r>
              <a:rPr lang="en-US" sz="1800" dirty="0" err="1"/>
              <a:t>GPIO.output</a:t>
            </a:r>
            <a:r>
              <a:rPr lang="en-US" sz="1800" dirty="0"/>
              <a:t>(23,GPIO.HIGH)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E88F-448B-42E8-A46F-04FA431D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6335" y="1616364"/>
            <a:ext cx="3027216" cy="31102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RPi.GPIO</a:t>
            </a:r>
            <a:r>
              <a:rPr lang="en-US" sz="1800" dirty="0"/>
              <a:t> as GPIO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GPIO.setmode</a:t>
            </a:r>
            <a:r>
              <a:rPr lang="en-US" sz="1800" dirty="0"/>
              <a:t>(GPIO.BCM)</a:t>
            </a:r>
          </a:p>
          <a:p>
            <a:pPr marL="0" indent="0">
              <a:buNone/>
            </a:pPr>
            <a:r>
              <a:rPr lang="en-US" sz="1800" dirty="0" err="1"/>
              <a:t>GPIO.setwarnings</a:t>
            </a:r>
            <a:r>
              <a:rPr lang="en-US" sz="1800" dirty="0"/>
              <a:t>(False)</a:t>
            </a:r>
          </a:p>
          <a:p>
            <a:pPr marL="0" indent="0">
              <a:buNone/>
            </a:pPr>
            <a:r>
              <a:rPr lang="en-US" sz="1800" dirty="0" err="1"/>
              <a:t>GPIO.setup</a:t>
            </a:r>
            <a:r>
              <a:rPr lang="en-US" sz="1800" dirty="0"/>
              <a:t>(23,GPIO.OUT)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 "LED off"</a:t>
            </a:r>
          </a:p>
          <a:p>
            <a:pPr marL="0" indent="0">
              <a:buNone/>
            </a:pPr>
            <a:r>
              <a:rPr lang="en-US" sz="1800" dirty="0" err="1"/>
              <a:t>GPIO.output</a:t>
            </a:r>
            <a:r>
              <a:rPr lang="en-US" sz="1800" dirty="0"/>
              <a:t>(23,GPIO.LOW)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DE749-FDA7-4D41-98B6-90EE961E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94" y="1948151"/>
            <a:ext cx="4990559" cy="46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02EA03-4C49-45CA-B0C6-2D71ADD8A933}"/>
              </a:ext>
            </a:extLst>
          </p:cNvPr>
          <p:cNvSpPr txBox="1"/>
          <p:nvPr/>
        </p:nvSpPr>
        <p:spPr>
          <a:xfrm>
            <a:off x="840509" y="745521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import RPi.GPIO as GPIO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import time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GPIO.setmode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(GPIO.BCM)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(24, GPIO.IN,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pull_up_down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=GPIO.PUD_UP)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(23, GPIO.OUT)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(24)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if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False: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(23, True)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print('Button Pressed...')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(0.2)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else: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(23, False)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except: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GPIO.cleanup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13A40-22E3-4B31-B479-BEC4AE5B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13" y="294380"/>
            <a:ext cx="49911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4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DE6D3D-5C0A-4F26-9A5A-E7A51F3E2358}"/>
              </a:ext>
            </a:extLst>
          </p:cNvPr>
          <p:cNvSpPr txBox="1"/>
          <p:nvPr/>
        </p:nvSpPr>
        <p:spPr>
          <a:xfrm>
            <a:off x="7740073" y="243512"/>
            <a:ext cx="322349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from signal import pause</a:t>
            </a:r>
          </a:p>
          <a:p>
            <a:r>
              <a:rPr lang="en-US" sz="1200" dirty="0"/>
              <a:t>from time import sleep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gpiozero</a:t>
            </a:r>
            <a:r>
              <a:rPr lang="en-US" sz="1200" dirty="0"/>
              <a:t> import LED, Button</a:t>
            </a:r>
          </a:p>
          <a:p>
            <a:endParaRPr lang="en-US" sz="1200" dirty="0"/>
          </a:p>
          <a:p>
            <a:r>
              <a:rPr lang="en-US" sz="1200" dirty="0" err="1"/>
              <a:t>blink_on</a:t>
            </a:r>
            <a:r>
              <a:rPr lang="en-US" sz="1200" dirty="0"/>
              <a:t> = False</a:t>
            </a:r>
          </a:p>
          <a:p>
            <a:r>
              <a:rPr lang="en-US" sz="1200" dirty="0"/>
              <a:t>interval = 0.5</a:t>
            </a:r>
          </a:p>
          <a:p>
            <a:endParaRPr lang="en-US" sz="1200" dirty="0"/>
          </a:p>
          <a:p>
            <a:r>
              <a:rPr lang="en-US" sz="1200" dirty="0"/>
              <a:t>button = Button(21)</a:t>
            </a:r>
          </a:p>
          <a:p>
            <a:r>
              <a:rPr lang="en-US" sz="1200" dirty="0"/>
              <a:t>led1 = LED(26)</a:t>
            </a:r>
          </a:p>
          <a:p>
            <a:r>
              <a:rPr lang="en-US" sz="1200" dirty="0"/>
              <a:t>led2 = LED(19)</a:t>
            </a:r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go_blink</a:t>
            </a:r>
            <a:r>
              <a:rPr lang="en-US" sz="1200" dirty="0"/>
              <a:t>():</a:t>
            </a:r>
          </a:p>
          <a:p>
            <a:r>
              <a:rPr lang="en-US" sz="1200" dirty="0"/>
              <a:t>    global </a:t>
            </a:r>
            <a:r>
              <a:rPr lang="en-US" sz="1200" dirty="0" err="1"/>
              <a:t>blink_on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if </a:t>
            </a:r>
            <a:r>
              <a:rPr lang="en-US" sz="1200" dirty="0" err="1"/>
              <a:t>blink_on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led1.off()</a:t>
            </a:r>
          </a:p>
          <a:p>
            <a:r>
              <a:rPr lang="en-US" sz="1200" dirty="0"/>
              <a:t>        led2.off()</a:t>
            </a:r>
          </a:p>
          <a:p>
            <a:r>
              <a:rPr lang="en-US" sz="1200" dirty="0"/>
              <a:t>    else:</a:t>
            </a:r>
          </a:p>
          <a:p>
            <a:r>
              <a:rPr lang="en-US" sz="1200" dirty="0"/>
              <a:t>        led1.blink(interval, interval)</a:t>
            </a:r>
          </a:p>
          <a:p>
            <a:r>
              <a:rPr lang="en-US" sz="1200" dirty="0"/>
              <a:t>        sleep(interval)</a:t>
            </a:r>
          </a:p>
          <a:p>
            <a:r>
              <a:rPr lang="en-US" sz="1200" dirty="0"/>
              <a:t>        led2.blink(interval, interval)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blink_on</a:t>
            </a:r>
            <a:r>
              <a:rPr lang="en-US" sz="1200" dirty="0"/>
              <a:t> = not </a:t>
            </a:r>
            <a:r>
              <a:rPr lang="en-US" sz="1200" dirty="0" err="1"/>
              <a:t>blink_on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try: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button.when_pressed</a:t>
            </a:r>
            <a:r>
              <a:rPr lang="en-US" sz="1200" dirty="0"/>
              <a:t> = </a:t>
            </a:r>
            <a:r>
              <a:rPr lang="en-US" sz="1200" dirty="0" err="1"/>
              <a:t>go_blink</a:t>
            </a:r>
            <a:endParaRPr lang="en-US" sz="1200" dirty="0"/>
          </a:p>
          <a:p>
            <a:r>
              <a:rPr lang="en-US" sz="1200" dirty="0"/>
              <a:t>    pause()</a:t>
            </a:r>
          </a:p>
          <a:p>
            <a:endParaRPr lang="en-US" sz="1200" dirty="0"/>
          </a:p>
          <a:p>
            <a:r>
              <a:rPr lang="en-US" sz="1200" dirty="0"/>
              <a:t>except </a:t>
            </a:r>
            <a:r>
              <a:rPr lang="en-US" sz="1200" dirty="0" err="1"/>
              <a:t>KeyboardInterrupt</a:t>
            </a:r>
            <a:r>
              <a:rPr lang="en-US" sz="1200" dirty="0"/>
              <a:t>:</a:t>
            </a:r>
          </a:p>
          <a:p>
            <a:r>
              <a:rPr lang="en-US" sz="1200" dirty="0"/>
              <a:t>    pass</a:t>
            </a:r>
          </a:p>
          <a:p>
            <a:endParaRPr lang="en-US" sz="1200" dirty="0"/>
          </a:p>
          <a:p>
            <a:r>
              <a:rPr lang="en-US" sz="1200" dirty="0"/>
              <a:t>finally:</a:t>
            </a:r>
          </a:p>
          <a:p>
            <a:r>
              <a:rPr lang="en-US" sz="1200" dirty="0"/>
              <a:t>    led1.close()</a:t>
            </a:r>
          </a:p>
          <a:p>
            <a:r>
              <a:rPr lang="en-US" sz="1200" dirty="0"/>
              <a:t>    led2.close()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E583B-8DF6-4EB8-AC24-34F67178B391}"/>
              </a:ext>
            </a:extLst>
          </p:cNvPr>
          <p:cNvSpPr txBox="1"/>
          <p:nvPr/>
        </p:nvSpPr>
        <p:spPr>
          <a:xfrm>
            <a:off x="563418" y="397401"/>
            <a:ext cx="388851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// WORKING CODE</a:t>
            </a:r>
          </a:p>
          <a:p>
            <a:r>
              <a:rPr lang="en-US" sz="1200" dirty="0"/>
              <a:t>from signal import pause</a:t>
            </a:r>
          </a:p>
          <a:p>
            <a:r>
              <a:rPr lang="en-US" sz="1200" dirty="0"/>
              <a:t>from time import sleep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gpiozero</a:t>
            </a:r>
            <a:r>
              <a:rPr lang="en-US" sz="1200" dirty="0"/>
              <a:t> import LED, Button</a:t>
            </a:r>
          </a:p>
          <a:p>
            <a:endParaRPr lang="en-US" sz="1200" dirty="0"/>
          </a:p>
          <a:p>
            <a:r>
              <a:rPr lang="en-US" sz="1200" dirty="0" err="1"/>
              <a:t>blink_on</a:t>
            </a:r>
            <a:r>
              <a:rPr lang="en-US" sz="1200" dirty="0"/>
              <a:t> = False</a:t>
            </a:r>
          </a:p>
          <a:p>
            <a:r>
              <a:rPr lang="en-US" sz="1200" dirty="0"/>
              <a:t>interval = 0.5</a:t>
            </a:r>
          </a:p>
          <a:p>
            <a:endParaRPr lang="en-US" sz="1200" dirty="0"/>
          </a:p>
          <a:p>
            <a:r>
              <a:rPr lang="en-US" sz="1200" dirty="0"/>
              <a:t>button = Button(24)</a:t>
            </a:r>
          </a:p>
          <a:p>
            <a:r>
              <a:rPr lang="en-US" sz="1200" dirty="0"/>
              <a:t>led1 = LED(23)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go_blink</a:t>
            </a:r>
            <a:r>
              <a:rPr lang="en-US" sz="1200" dirty="0"/>
              <a:t>():</a:t>
            </a:r>
          </a:p>
          <a:p>
            <a:endParaRPr lang="en-US" sz="1200" dirty="0"/>
          </a:p>
          <a:p>
            <a:r>
              <a:rPr lang="en-US" sz="1200" dirty="0"/>
              <a:t>    global </a:t>
            </a:r>
            <a:r>
              <a:rPr lang="en-US" sz="1200" dirty="0" err="1"/>
              <a:t>blink_on</a:t>
            </a:r>
            <a:endParaRPr lang="en-US" sz="1200" dirty="0"/>
          </a:p>
          <a:p>
            <a:r>
              <a:rPr lang="en-US" sz="1200" dirty="0"/>
              <a:t>    if </a:t>
            </a:r>
            <a:r>
              <a:rPr lang="en-US" sz="1200" dirty="0" err="1"/>
              <a:t>blink_on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led1.off()</a:t>
            </a:r>
          </a:p>
          <a:p>
            <a:r>
              <a:rPr lang="en-US" sz="1200" dirty="0"/>
              <a:t>    print('off')</a:t>
            </a:r>
          </a:p>
          <a:p>
            <a:r>
              <a:rPr lang="en-US" sz="1200" dirty="0"/>
              <a:t>    else:</a:t>
            </a:r>
          </a:p>
          <a:p>
            <a:r>
              <a:rPr lang="en-US" sz="1200" dirty="0"/>
              <a:t>    print('on')</a:t>
            </a:r>
          </a:p>
          <a:p>
            <a:r>
              <a:rPr lang="en-US" sz="1200" dirty="0"/>
              <a:t>        led1.blink(interval, interval)</a:t>
            </a:r>
          </a:p>
          <a:p>
            <a:r>
              <a:rPr lang="en-US" sz="1200" dirty="0"/>
              <a:t>        sleep(interval)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blink_on</a:t>
            </a:r>
            <a:r>
              <a:rPr lang="en-US" sz="1200" dirty="0"/>
              <a:t> = not </a:t>
            </a:r>
            <a:r>
              <a:rPr lang="en-US" sz="1200" dirty="0" err="1"/>
              <a:t>blink_on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try: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button.when_pressed</a:t>
            </a:r>
            <a:r>
              <a:rPr lang="en-US" sz="1200" dirty="0"/>
              <a:t> = </a:t>
            </a:r>
            <a:r>
              <a:rPr lang="en-US" sz="1200" dirty="0" err="1"/>
              <a:t>go_blink</a:t>
            </a:r>
            <a:endParaRPr lang="en-US" sz="1200" dirty="0"/>
          </a:p>
          <a:p>
            <a:r>
              <a:rPr lang="en-US" sz="1200" dirty="0"/>
              <a:t>    pause()</a:t>
            </a:r>
          </a:p>
          <a:p>
            <a:endParaRPr lang="en-US" sz="1200" dirty="0"/>
          </a:p>
          <a:p>
            <a:r>
              <a:rPr lang="en-US" sz="1200" dirty="0"/>
              <a:t>finally:</a:t>
            </a:r>
          </a:p>
          <a:p>
            <a:r>
              <a:rPr lang="en-US" sz="1200" dirty="0"/>
              <a:t>    led1.close()</a:t>
            </a:r>
          </a:p>
        </p:txBody>
      </p:sp>
    </p:spTree>
    <p:extLst>
      <p:ext uri="{BB962C8B-B14F-4D97-AF65-F5344CB8AC3E}">
        <p14:creationId xmlns:p14="http://schemas.microsoft.com/office/powerpoint/2010/main" val="12257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F5E63-B797-4DBD-8DBA-8CF44497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18" y="345497"/>
            <a:ext cx="10963564" cy="61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581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Raspberry Pi - Notes</vt:lpstr>
      <vt:lpstr>Raspberry Pi GPIO Pins </vt:lpstr>
      <vt:lpstr>XAMP install on R-PI</vt:lpstr>
      <vt:lpstr>LED On / Off Simple Code</vt:lpstr>
      <vt:lpstr>LED On / Off Simple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Notes</dc:title>
  <dc:creator/>
  <cp:lastModifiedBy>Abdul Hafeez Sarwar</cp:lastModifiedBy>
  <cp:revision>80</cp:revision>
  <cp:lastPrinted>2021-09-29T06:25:59Z</cp:lastPrinted>
  <dcterms:created xsi:type="dcterms:W3CDTF">2021-03-28T13:10:00Z</dcterms:created>
  <dcterms:modified xsi:type="dcterms:W3CDTF">2022-08-11T12:07:21Z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