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26CC-415D-4421-B8C2-D152C18C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197F-8939-46AF-B7B0-CAB443E8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6FF-14DA-4D35-93D3-32BA4D4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948C-02D3-45D4-95CA-FFC53054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2A89-B503-48A5-98A2-C8293139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9D63-096E-4E4D-9364-CA8DA0C5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BD64-A272-4C72-BDCC-15387349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D437-6C7E-4A16-8544-86439B93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A90F-65CF-4368-8F2A-1B94949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C20F-9203-4F60-BA1A-D6E99E7B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B1CBE-7E10-4986-AECE-2F2C3813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C447D-EEF8-45BD-84AD-2B8E8734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74D5-FC58-47DF-BA20-AB6EE64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F05E-E635-4EAA-86AE-CE27284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9DCF-5275-41D4-A904-29FD10B9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DDDD-34D1-454A-A790-4C9D9E2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4D54-14D8-4A86-9574-B72EEC70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5E3-77E8-4D4C-B603-1ADDE1E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B9BB-862E-4BA9-BE5F-409A5F7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F929-475D-48C6-B17C-738D58A6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A008-280F-400E-B504-AE54B5C9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49AE-6C47-42C1-9763-92383DBF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FB40-709E-4C36-8AEB-2BA26C61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6D58-54A9-45A7-9877-5895BEB1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8B58-EA9B-4639-9225-6749C1F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99A2-C5D3-4CAF-AAC5-9F02DE6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5DAE-23DC-40D9-8763-5B9EFB579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48116-D91F-43B9-A855-5AC90958D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EF77-ADEC-4960-BE2F-FF23CFB6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DF5E-9ED5-4115-A680-0C711B09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79B0B-3DA4-4CEC-A9C0-B29CD5EF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989-1E6E-4555-93C1-E592D52E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2EB2B-15D8-47EB-A5B2-71A95860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963F-3B95-437F-B1B7-AC95F0E7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2610-92BD-4E50-B560-54826502E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AC3F-A69C-4544-8EDF-C3D6D290C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8F908-7757-4E06-B129-CD8C303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EFAE5-0631-476F-96D9-2BCE46C2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C5992-A347-485F-A8EA-D0B35446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811C-1BD8-4DD6-863A-4599CD17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9B1B-9E3D-45D3-90CD-9AC69B2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063C3-BC1D-4C12-B106-A14B1EF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8E865-F248-4CF4-BAF3-5D83ADEE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347F9-984A-4B95-A9B9-E625E427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5B08-42CF-4407-AD2A-3C6597F1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903A-9F61-4A76-B7A1-10BBD9AF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3313-0AE4-4102-AF2A-0B6DB9CD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58FA-3B29-493B-B9E6-D6A14753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2018-E9EE-42BB-AC00-C6668521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9FEF-3092-4AA1-9555-1596C1C8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55FF-28A3-4B52-B8A4-9F99085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9D4E-61D6-4555-A25B-93DE5CCD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1F1A-00C7-42CD-BAF0-805143DF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984E7-85D4-4FD2-AD4F-270D66F4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9D20-BD1F-4FB1-9354-3F3B6821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5A0B5-BEB3-464A-A5A7-A8EF570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4CAC3-A690-4605-8D76-8DCFEF7A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5549-F6D3-416E-8EF7-4FD2814A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370DA-CBCF-487D-A7D3-C71100FB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D1EF-4F2E-48BB-905B-5625F00F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C11A-FE26-4EF5-8449-C67FA95FA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5AF5-41E2-4768-BB7C-E2E3378892A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0221-8DDC-4EDC-8D91-09C4424FE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AF0D-C4AE-46BD-B8A4-C6420C66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67-9A89-4051-998F-9AB4FFD9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23DA01-F12F-4692-9023-89A381F1C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1397"/>
            <a:ext cx="9144000" cy="638369"/>
          </a:xfrm>
        </p:spPr>
        <p:txBody>
          <a:bodyPr>
            <a:noAutofit/>
          </a:bodyPr>
          <a:lstStyle/>
          <a:p>
            <a:r>
              <a:rPr lang="en-US" sz="4400" b="1" dirty="0"/>
              <a:t>IOINC NATIVE - Notes</a:t>
            </a:r>
          </a:p>
        </p:txBody>
      </p:sp>
      <p:pic>
        <p:nvPicPr>
          <p:cNvPr id="2" name="Picture 4" descr="Image result for io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16" y="862606"/>
            <a:ext cx="6882066" cy="38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881" y="290450"/>
            <a:ext cx="8402783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&lt;ion-header&gt;</a:t>
            </a:r>
          </a:p>
          <a:p>
            <a:r>
              <a:rPr lang="en-US" dirty="0"/>
              <a:t>&lt;ion-toolbar&gt;&lt;ion-title&gt;Header Text &lt;/ion-title&gt;&lt;/ion-toolbar&gt;</a:t>
            </a:r>
          </a:p>
          <a:p>
            <a:r>
              <a:rPr lang="en-US" dirty="0"/>
              <a:t>&lt;/ion-header&gt;</a:t>
            </a:r>
          </a:p>
          <a:p>
            <a:endParaRPr lang="en-US" dirty="0"/>
          </a:p>
          <a:p>
            <a:r>
              <a:rPr lang="en-US" dirty="0"/>
              <a:t>&lt;ion-content&gt;</a:t>
            </a:r>
          </a:p>
          <a:p>
            <a:r>
              <a:rPr lang="en-US" dirty="0"/>
              <a:t>	&lt;p class="data"&gt;Body Data&lt;/p&gt;</a:t>
            </a:r>
          </a:p>
          <a:p>
            <a:r>
              <a:rPr lang="en-US" dirty="0"/>
              <a:t>	&lt;a target="_blank" </a:t>
            </a:r>
            <a:r>
              <a:rPr lang="en-US" dirty="0" err="1"/>
              <a:t>href</a:t>
            </a:r>
            <a:r>
              <a:rPr lang="en-US" dirty="0"/>
              <a:t>="https://codehafeez.blogspot.com/"&gt;</a:t>
            </a:r>
            <a:r>
              <a:rPr lang="en-US" dirty="0" err="1"/>
              <a:t>codehafeez</a:t>
            </a:r>
            <a:r>
              <a:rPr lang="en-US" dirty="0"/>
              <a:t>&lt;/a&gt;</a:t>
            </a:r>
          </a:p>
          <a:p>
            <a:r>
              <a:rPr lang="en-US" dirty="0"/>
              <a:t>&lt;/ion-content&gt;</a:t>
            </a:r>
          </a:p>
          <a:p>
            <a:endParaRPr lang="en-US" dirty="0"/>
          </a:p>
          <a:p>
            <a:r>
              <a:rPr lang="en-US" dirty="0"/>
              <a:t>&lt;ion-footer&gt;</a:t>
            </a:r>
          </a:p>
          <a:p>
            <a:r>
              <a:rPr lang="en-US" dirty="0"/>
              <a:t>&lt;ion-toolbar&gt;This is footer text&lt;/ion-toolbar&gt;</a:t>
            </a:r>
          </a:p>
          <a:p>
            <a:r>
              <a:rPr lang="en-US" dirty="0"/>
              <a:t>&lt;/ion-footer&gt;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014" y="4301064"/>
            <a:ext cx="344103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ion-content {</a:t>
            </a:r>
          </a:p>
          <a:p>
            <a:r>
              <a:rPr lang="en-US" dirty="0"/>
              <a:t>  --ion-background-color: #f4e2b0;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.data {</a:t>
            </a:r>
          </a:p>
          <a:p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56625" y="290450"/>
            <a:ext cx="2728341" cy="6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home.page.html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9284" y="4652744"/>
            <a:ext cx="3631422" cy="70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home.page.scss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43" y="2725473"/>
            <a:ext cx="2164624" cy="37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003047" y="5044786"/>
            <a:ext cx="3883653" cy="826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320645" y="934963"/>
            <a:ext cx="1392382" cy="1063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12752" y="2274835"/>
            <a:ext cx="2480930" cy="206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Create &amp; Work with Components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Header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Footer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Body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Design CSS</a:t>
            </a:r>
          </a:p>
        </p:txBody>
      </p:sp>
    </p:spTree>
    <p:extLst>
      <p:ext uri="{BB962C8B-B14F-4D97-AF65-F5344CB8AC3E}">
        <p14:creationId xmlns:p14="http://schemas.microsoft.com/office/powerpoint/2010/main" val="428061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880" y="1701431"/>
            <a:ext cx="854825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NgModule</a:t>
            </a:r>
            <a:r>
              <a:rPr lang="en-US" dirty="0"/>
              <a:t> } from '@angular/core';</a:t>
            </a:r>
          </a:p>
          <a:p>
            <a:r>
              <a:rPr lang="en-US" dirty="0"/>
              <a:t>import { Routes, </a:t>
            </a:r>
            <a:r>
              <a:rPr lang="en-US" dirty="0" err="1"/>
              <a:t>RouterModule</a:t>
            </a:r>
            <a:r>
              <a:rPr lang="en-US" dirty="0"/>
              <a:t> } from '@angular/router';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routes: Routes = [</a:t>
            </a:r>
          </a:p>
          <a:p>
            <a:r>
              <a:rPr lang="en-US" dirty="0"/>
              <a:t>  { path: '', </a:t>
            </a:r>
            <a:r>
              <a:rPr lang="en-US" dirty="0" err="1"/>
              <a:t>redirectTo</a:t>
            </a:r>
            <a:r>
              <a:rPr lang="en-US" dirty="0"/>
              <a:t>: 'page01',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</a:p>
          <a:p>
            <a:r>
              <a:rPr lang="en-US" dirty="0"/>
              <a:t>  { path: 'home', </a:t>
            </a:r>
            <a:r>
              <a:rPr lang="en-US" dirty="0" err="1"/>
              <a:t>loadChildren</a:t>
            </a:r>
            <a:r>
              <a:rPr lang="en-US" dirty="0"/>
              <a:t>: './home/</a:t>
            </a:r>
            <a:r>
              <a:rPr lang="en-US" dirty="0" err="1"/>
              <a:t>home.module#HomePageModule</a:t>
            </a:r>
            <a:r>
              <a:rPr lang="en-US" dirty="0"/>
              <a:t>' },</a:t>
            </a:r>
          </a:p>
          <a:p>
            <a:r>
              <a:rPr lang="en-US" dirty="0"/>
              <a:t>  { path: 'page01', </a:t>
            </a:r>
            <a:r>
              <a:rPr lang="en-US" dirty="0" err="1"/>
              <a:t>loadChildren</a:t>
            </a:r>
            <a:r>
              <a:rPr lang="en-US" dirty="0"/>
              <a:t>: './page01/page01.module#Page01PageModule' },</a:t>
            </a:r>
          </a:p>
          <a:p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r>
              <a:rPr lang="en-US" dirty="0"/>
              <a:t>  imports: [</a:t>
            </a:r>
            <a:r>
              <a:rPr lang="en-US" dirty="0" err="1"/>
              <a:t>RouterModule.forRoot</a:t>
            </a:r>
            <a:r>
              <a:rPr lang="en-US" dirty="0"/>
              <a:t>(routes)],</a:t>
            </a:r>
          </a:p>
          <a:p>
            <a:r>
              <a:rPr lang="en-US" dirty="0"/>
              <a:t>  exports: [</a:t>
            </a:r>
            <a:r>
              <a:rPr lang="en-US" dirty="0" err="1"/>
              <a:t>RouterModule</a:t>
            </a:r>
            <a:r>
              <a:rPr lang="en-US" dirty="0"/>
              <a:t>]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AppRoutingModule</a:t>
            </a:r>
            <a:r>
              <a:rPr lang="en-US" dirty="0"/>
              <a:t> { }</a:t>
            </a:r>
          </a:p>
        </p:txBody>
      </p:sp>
      <p:sp>
        <p:nvSpPr>
          <p:cNvPr id="2" name="Rectangle 1"/>
          <p:cNvSpPr/>
          <p:nvPr/>
        </p:nvSpPr>
        <p:spPr>
          <a:xfrm>
            <a:off x="439881" y="290450"/>
            <a:ext cx="8548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cmd</a:t>
            </a:r>
            <a:r>
              <a:rPr lang="en-US" dirty="0">
                <a:solidFill>
                  <a:srgbClr val="0070C0"/>
                </a:solidFill>
              </a:rPr>
              <a:t> run in project --- create new page</a:t>
            </a:r>
          </a:p>
          <a:p>
            <a:r>
              <a:rPr lang="en-US" dirty="0">
                <a:solidFill>
                  <a:srgbClr val="FF0000"/>
                </a:solidFill>
              </a:rPr>
              <a:t>ionic generate page page01</a:t>
            </a:r>
          </a:p>
          <a:p>
            <a:r>
              <a:rPr lang="en-US" dirty="0">
                <a:solidFill>
                  <a:srgbClr val="FF0000"/>
                </a:solidFill>
              </a:rPr>
              <a:t>// if you </a:t>
            </a:r>
            <a:r>
              <a:rPr lang="en-US" dirty="0" err="1">
                <a:solidFill>
                  <a:srgbClr val="FF0000"/>
                </a:solidFill>
              </a:rPr>
              <a:t>wan’t</a:t>
            </a:r>
            <a:r>
              <a:rPr lang="en-US" dirty="0">
                <a:solidFill>
                  <a:srgbClr val="FF0000"/>
                </a:solidFill>
              </a:rPr>
              <a:t> to remove the page than remove folder as well as remove form there also.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2994" y="5889261"/>
            <a:ext cx="5270688" cy="70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app-</a:t>
            </a:r>
            <a:r>
              <a:rPr lang="en-US" sz="3600" dirty="0" err="1"/>
              <a:t>routing.module.ts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312752" y="2274835"/>
            <a:ext cx="2480930" cy="206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Page, Remove, and Set Default Page</a:t>
            </a:r>
          </a:p>
        </p:txBody>
      </p:sp>
    </p:spTree>
    <p:extLst>
      <p:ext uri="{BB962C8B-B14F-4D97-AF65-F5344CB8AC3E}">
        <p14:creationId xmlns:p14="http://schemas.microsoft.com/office/powerpoint/2010/main" val="96210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270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 Sarwar</cp:lastModifiedBy>
  <cp:revision>161</cp:revision>
  <dcterms:created xsi:type="dcterms:W3CDTF">2018-06-03T06:30:35Z</dcterms:created>
  <dcterms:modified xsi:type="dcterms:W3CDTF">2022-08-08T11:52:04Z</dcterms:modified>
</cp:coreProperties>
</file>