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589-B070-4F69-8488-677EA3692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2E1E-4AE1-4573-878D-F22F7735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6907-D9D0-4273-A0DA-C8D93A18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CC66-1459-4D10-A28D-0C511B44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A8AE-9D90-4470-ABF8-52EA06B9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F5C4-2168-4EE1-8DA3-0F50E68F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B8762-6CFC-4D4D-A391-07351EBC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7E6B-9F3A-449A-AE21-46D37A99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F9AB-A0F8-450D-9CC2-8E0C68ED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73AA-6ACB-47EE-B524-CEC93D7B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3F7F-B049-42ED-BF3D-9944E820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2A649-DA9F-4594-83A5-CE45F1CC2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8719-FFBE-4DD5-B0F4-102FD44A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761C-7C95-4E69-B0B4-6532111B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7598-1B6D-415D-96C1-FBD4E38A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4F49-0137-409D-B526-28C2BD19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FDE5-EF86-4B79-8582-7A78EAD4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95B7-8C3E-4043-96BC-DB0567D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4834-6CA5-4A83-9BCC-A106978C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561E-208E-4ADE-AC7F-3AD116E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7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610E-6D97-4DE3-857D-C216A838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C5CD-268C-496A-8216-C18BC2DC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91BA-59BE-4D20-8FAA-3464E685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79AF-0495-4956-8652-8D82C11B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6E77-617C-472A-8875-BE0DEE7D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96C2-2F29-460D-A414-0BC89B75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423D-DD23-4A60-8FD5-F0FA4EEE2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46CE5-0BE4-4CC8-A9BB-CDAC57AE7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C536-FD3E-4F4D-9D51-C207D2AA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0C496-6745-4458-B4BB-E290EF47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6D7B5-2354-479E-8A71-509773C3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757F-0E06-497F-B561-50BDA42A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0FAB-3089-47E2-AA9D-BEF95880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CB53-CD3D-490A-9397-5A3A28A7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8768F-B101-4481-8C6C-39135C789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79B15-227E-4BED-9D14-60698371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E98F7-C413-4E59-967D-E3892ADF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8FFD9-0F00-4F77-BFDC-A63CDCB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A67FD-EE01-4D06-85DA-83D50A76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87BE-CCBB-4117-BBF3-4664CCE5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B221A-A14A-4A61-8C3E-930F870D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94BDF-44C8-4C0F-B9B5-78B9EFA2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320AE-7158-4978-AE6B-F8BB6172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BFA59-974C-4EC5-92FB-F226CD32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62C40-4323-4647-B31D-DA306A87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36066-87C3-4655-8D38-5CF05EA7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C4EF-BC78-4F2F-BCF2-FFE423FB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EBA4-BEDF-46F7-A298-519800A6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04AB-EDFC-45A0-B98C-3CA2029D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3DFE3-3B84-4356-8044-6B413FBC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A5EA-AB1D-429D-B0D3-9EC7B5A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0079-D165-4968-8418-C17EED7A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585-CFBE-4FEE-882F-DC70D38F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3BEA7-9B86-4AA1-85ED-C8323580B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8A1D7-B77B-4FE2-94D0-8C3FCDB3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41B61-ACC4-4587-BC5F-72836E4F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30E0-AE3A-491E-82FD-576576E6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0E5B-CC59-4DB6-9D9D-0D0B8738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266D6-52B4-41E3-A6FD-C6EA94B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D7B0-B346-4ACC-A901-00E33030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033-4F71-4781-99F1-35C98698C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7DD-2A4C-442D-A275-9EA841A1B4F2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CD4E-26DD-4B80-A756-D8C06B156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297E-A268-4BA2-A25F-E92CB90BF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56DB-EA59-433C-93D3-A6AA0728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3C9F-FB56-46B5-8CAD-DA8FB078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40555"/>
          </a:xfrm>
        </p:spPr>
        <p:txBody>
          <a:bodyPr>
            <a:normAutofit/>
          </a:bodyPr>
          <a:lstStyle/>
          <a:p>
            <a:r>
              <a:rPr lang="en-US" sz="6600" b="1" dirty="0"/>
              <a:t>Laravel Notes</a:t>
            </a:r>
            <a:br>
              <a:rPr lang="en-US" sz="6600" b="1" dirty="0"/>
            </a:br>
            <a:br>
              <a:rPr lang="en-US" sz="6600" b="1" dirty="0"/>
            </a:br>
            <a:br>
              <a:rPr lang="en-US" sz="6600" b="1" dirty="0"/>
            </a:br>
            <a:r>
              <a:rPr lang="en-US" sz="3000" b="1" dirty="0">
                <a:solidFill>
                  <a:srgbClr val="0070C0"/>
                </a:solidFill>
              </a:rPr>
              <a:t>www.codehafeez.com</a:t>
            </a:r>
          </a:p>
        </p:txBody>
      </p:sp>
      <p:pic>
        <p:nvPicPr>
          <p:cNvPr id="1026" name="Picture 2" descr="Image result for laravel">
            <a:extLst>
              <a:ext uri="{FF2B5EF4-FFF2-40B4-BE49-F238E27FC236}">
                <a16:creationId xmlns:a16="http://schemas.microsoft.com/office/drawing/2014/main" id="{36948CE6-A717-4B1E-AB93-6DC588EA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8" y="338646"/>
            <a:ext cx="4252818" cy="156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96F-9DAC-406B-AF89-8CA85599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153"/>
            <a:ext cx="10515600" cy="109550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F4E7-CADA-4A91-8BCB-EA16C12A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 Composer</a:t>
            </a:r>
          </a:p>
          <a:p>
            <a:r>
              <a:rPr lang="en-US" dirty="0"/>
              <a:t>Run these commands in RUN </a:t>
            </a:r>
            <a:r>
              <a:rPr lang="en-US" dirty="0" err="1"/>
              <a:t>xamp</a:t>
            </a:r>
            <a:r>
              <a:rPr lang="en-US" dirty="0"/>
              <a:t> dir.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–-prefer-</a:t>
            </a:r>
            <a:r>
              <a:rPr lang="en-US" dirty="0" err="1"/>
              <a:t>dist</a:t>
            </a:r>
            <a:endParaRPr lang="en-US" dirty="0"/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test dev-develop</a:t>
            </a:r>
          </a:p>
          <a:p>
            <a:pPr lvl="1"/>
            <a:r>
              <a:rPr lang="en-US" dirty="0"/>
              <a:t>test (dir. </a:t>
            </a:r>
            <a:r>
              <a:rPr lang="en-US" dirty="0" err="1"/>
              <a:t>cmd</a:t>
            </a:r>
            <a:r>
              <a:rPr lang="en-US" dirty="0"/>
              <a:t> run) =&gt; php artisan serve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CBAD9-BB46-41FD-82D3-07D1DB72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27" y="4175829"/>
            <a:ext cx="6256424" cy="236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1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F26378-C8E9-49F4-9F01-EDC8675E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57" y="4900764"/>
            <a:ext cx="3505376" cy="17469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B9D23-062E-48D8-A138-9854C0EE7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6" y="210257"/>
            <a:ext cx="8659091" cy="4468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B731A-F9DF-4874-8FB3-BAEE3CB5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6" y="4900764"/>
            <a:ext cx="383857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CD7D0C-B696-4237-A2C8-18BA34314B3E}"/>
              </a:ext>
            </a:extLst>
          </p:cNvPr>
          <p:cNvSpPr/>
          <p:nvPr/>
        </p:nvSpPr>
        <p:spPr>
          <a:xfrm>
            <a:off x="400066" y="5964956"/>
            <a:ext cx="3069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Create New Page</a:t>
            </a:r>
          </a:p>
        </p:txBody>
      </p:sp>
    </p:spTree>
    <p:extLst>
      <p:ext uri="{BB962C8B-B14F-4D97-AF65-F5344CB8AC3E}">
        <p14:creationId xmlns:p14="http://schemas.microsoft.com/office/powerpoint/2010/main" val="115053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7FB7-959B-42C3-882D-887F320F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74132"/>
            <a:ext cx="11255023" cy="59831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HafeezEx</a:t>
            </a:r>
            <a:r>
              <a:rPr lang="en-US" dirty="0"/>
              <a:t> dev-develop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HafeezEx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composer install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php artisan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Controller</a:t>
            </a:r>
          </a:p>
          <a:p>
            <a:pPr marL="0" indent="0">
              <a:buNone/>
            </a:pPr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TicketController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Ticket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Model</a:t>
            </a:r>
          </a:p>
          <a:p>
            <a:pPr marL="0" indent="0">
              <a:buNone/>
            </a:pPr>
            <a:r>
              <a:rPr lang="en-US" dirty="0"/>
              <a:t>php artisan </a:t>
            </a:r>
            <a:r>
              <a:rPr lang="en-US" dirty="0" err="1"/>
              <a:t>make:model</a:t>
            </a:r>
            <a:r>
              <a:rPr lang="en-US" dirty="0"/>
              <a:t> Contact –migration</a:t>
            </a:r>
          </a:p>
          <a:p>
            <a:pPr marL="0" indent="0">
              <a:buNone/>
            </a:pPr>
            <a:r>
              <a:rPr lang="en-US" dirty="0"/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209187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7669-7E8C-4E30-BBE0-636F7FD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4C1D-1ED8-4CBA-B299-F51F5C26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function up()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Schema::create('contacts', function (Blueprint $table) {</a:t>
            </a:r>
          </a:p>
          <a:p>
            <a:pPr marL="0" indent="0">
              <a:buNone/>
            </a:pPr>
            <a:r>
              <a:rPr lang="en-US" dirty="0"/>
              <a:t>            $table-&gt;increments('id');</a:t>
            </a:r>
          </a:p>
          <a:p>
            <a:pPr marL="0" indent="0">
              <a:buNone/>
            </a:pPr>
            <a:r>
              <a:rPr lang="en-US" dirty="0"/>
              <a:t>            $table-&gt;timestamps();</a:t>
            </a:r>
          </a:p>
          <a:p>
            <a:pPr marL="0" indent="0">
              <a:buNone/>
            </a:pPr>
            <a:r>
              <a:rPr lang="en-US" dirty="0"/>
              <a:t>            $table-&gt;string('</a:t>
            </a:r>
            <a:r>
              <a:rPr lang="en-US" dirty="0" err="1"/>
              <a:t>first_name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$table-&gt;string('</a:t>
            </a:r>
            <a:r>
              <a:rPr lang="en-US" dirty="0" err="1"/>
              <a:t>last_name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$table-&gt;string('email');</a:t>
            </a:r>
          </a:p>
          <a:p>
            <a:pPr marL="0" indent="0">
              <a:buNone/>
            </a:pPr>
            <a:r>
              <a:rPr lang="en-US" dirty="0"/>
              <a:t>            $table-&gt;string('</a:t>
            </a:r>
            <a:r>
              <a:rPr lang="en-US" dirty="0" err="1"/>
              <a:t>job_title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$table-&gt;string('city');   </a:t>
            </a:r>
          </a:p>
          <a:p>
            <a:pPr marL="0" indent="0">
              <a:buNone/>
            </a:pPr>
            <a:r>
              <a:rPr lang="en-US" dirty="0"/>
              <a:t>            $table-&gt;string('country');            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7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884B-628E-EA33-0715-7C30F50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68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Remove Public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7E06B-540E-232D-B08E-EED3FF9E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" y="1196922"/>
            <a:ext cx="9538208" cy="5365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7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Laravel Notes   www.codehafeez.com</vt:lpstr>
      <vt:lpstr>How to Install</vt:lpstr>
      <vt:lpstr>PowerPoint Presentation</vt:lpstr>
      <vt:lpstr>PowerPoint Presentation</vt:lpstr>
      <vt:lpstr>Migration</vt:lpstr>
      <vt:lpstr>Remove Public Folder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Notes</dc:title>
  <dc:creator>Abdul Hafeez Qazi</dc:creator>
  <cp:lastModifiedBy>Abdul Hafeez Sarwar</cp:lastModifiedBy>
  <cp:revision>41</cp:revision>
  <dcterms:created xsi:type="dcterms:W3CDTF">2020-02-06T08:33:40Z</dcterms:created>
  <dcterms:modified xsi:type="dcterms:W3CDTF">2022-08-08T12:00:09Z</dcterms:modified>
</cp:coreProperties>
</file>