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59" r:id="rId6"/>
    <p:sldId id="258" r:id="rId7"/>
    <p:sldId id="264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7C47-0E08-4768-AE91-A41FD21A9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09966-557B-40E0-AE00-C93A41CE9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3C8B4-D432-4290-A258-ED41B2E4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1FBA-8A2D-452B-9FF1-DE8A95707A9D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3F06F-3D82-4626-A5AC-032092F2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06DF4-B4E5-495C-9EEB-09540A52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CB2C-EDC5-40AF-94E7-85947221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4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E61A-1692-405A-A2C4-95D9D629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78172-0684-48A0-B094-78DA23568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D88E2-0734-46CA-99B0-BB105FC1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1FBA-8A2D-452B-9FF1-DE8A95707A9D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EE03F-A862-45E2-84B9-DE9FBE79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14593-B5D4-4362-947D-A9D5257A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CB2C-EDC5-40AF-94E7-85947221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67A5CC-151D-4855-8BE1-2EAA0F1F9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3F8EC-1725-4E45-8BAE-9115D786B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94911-E19A-4D98-95B7-B547DACA5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1FBA-8A2D-452B-9FF1-DE8A95707A9D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A9778-C000-43B1-A7F4-BD958196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38324-B29A-402C-9253-F14C3FFD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CB2C-EDC5-40AF-94E7-85947221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7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FE34-C9CF-4C9E-B99F-E0D08B33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2AAAF-66C7-4C89-BFA9-5E65EE51B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882A7-DA42-408C-ADA5-950AF927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1FBA-8A2D-452B-9FF1-DE8A95707A9D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34F5F-E597-4839-8382-2F9C4B717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D662A-45CB-439C-A536-A61A8DDC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CB2C-EDC5-40AF-94E7-85947221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0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B9D0-25A6-4434-8584-0645E8AFB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A3A57-4FC4-45C0-9237-8F7AA05C9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3F903-F005-460C-AD03-EFAA41E0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1FBA-8A2D-452B-9FF1-DE8A95707A9D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FD704-3B05-4D5B-9266-858BA61B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CB44B-8447-4117-BBB7-824ABFA7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CB2C-EDC5-40AF-94E7-85947221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6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267C-F62B-496E-8B3B-32B07DEE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33753-4147-4C0B-9A52-EDBC5923B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5D393-907A-4F09-B984-4A7A0591E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7603B-A814-4790-8CDF-D4C6E2FB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1FBA-8A2D-452B-9FF1-DE8A95707A9D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0A01F-F95D-4144-8D6D-4C3A111C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1E925-7CD2-4D9D-80FF-4917D39B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CB2C-EDC5-40AF-94E7-85947221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7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CE2F3-853D-4304-A8D2-E77C2ACB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67BAE-302A-4396-98E4-45EAC604C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598FA-9BC8-4FEE-971D-D65044EAF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55F88-B8DB-4601-A16D-AE1DCB20C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B5A986-F532-42A3-B744-64A0DA5EE4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07CD84-269B-4206-9A99-F4B3143BA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1FBA-8A2D-452B-9FF1-DE8A95707A9D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DE1D05-18D8-49D1-AEA7-A7E444F5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0E5D44-8005-4572-ABA5-3AF55F03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CB2C-EDC5-40AF-94E7-85947221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A3158-ED61-4550-81AB-8104DF5E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628B79-EE3A-4EEE-BA6B-AF4B8C3F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1FBA-8A2D-452B-9FF1-DE8A95707A9D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90B6E-7881-4892-ACF4-4BDBC900D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B8169-967D-4632-8FA3-9F560C0C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CB2C-EDC5-40AF-94E7-85947221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7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BB1F7B-6BB3-4247-BEB2-9351CAB0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1FBA-8A2D-452B-9FF1-DE8A95707A9D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BAAF8-6385-4E50-8F83-A2F6F007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71242-EC9C-4B41-9948-EDFA7110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CB2C-EDC5-40AF-94E7-85947221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4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BFBF-5A8B-40B8-9696-D296E3B2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26D8F-F4A3-4651-95A6-49C7B3FCC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540C8-F273-41E1-92F7-B705004EA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FC01E-9D1E-4EFA-A6CE-7472FB8A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1FBA-8A2D-452B-9FF1-DE8A95707A9D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4DA9C-E100-4734-9D95-0DA6560F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EB8A4-C753-476E-981F-E0567A09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CB2C-EDC5-40AF-94E7-85947221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1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28ED-E879-40A2-B1F6-2FFD5E8EE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100BA-57BA-4EC7-B525-17E6EAEC2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6A46E-B80E-49B3-B91B-9FDD5FDDB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65F91-85E1-450F-B360-7D53CD069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1FBA-8A2D-452B-9FF1-DE8A95707A9D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F26AF-1841-475D-85BA-68F25DAD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AF06D-5A47-402F-A2CB-D23F65D8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CB2C-EDC5-40AF-94E7-85947221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4764A6-4960-40BD-A7AB-E487D71B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109FD-75B2-48E1-81BB-B77A3644E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2F8B1-D420-455F-AEE1-5F9EB5278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81FBA-8A2D-452B-9FF1-DE8A95707A9D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7015D-02BA-4CAF-B69F-9CEA18E83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0541A-9E20-4F58-903F-C9E0F865F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1CB2C-EDC5-40AF-94E7-85947221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8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8663-0689-46F8-B645-E27E125465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BE6D3-1AFF-4187-8BBE-772529A68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0653"/>
            <a:ext cx="9144000" cy="494414"/>
          </a:xfrm>
        </p:spPr>
        <p:txBody>
          <a:bodyPr/>
          <a:lstStyle/>
          <a:p>
            <a:r>
              <a:rPr lang="en-US" dirty="0"/>
              <a:t>Laravel Notes - Hafeez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3256434-BC9D-9A48-2889-1693CE30BAA5}"/>
              </a:ext>
            </a:extLst>
          </p:cNvPr>
          <p:cNvSpPr txBox="1">
            <a:spLocks/>
          </p:cNvSpPr>
          <p:nvPr/>
        </p:nvSpPr>
        <p:spPr>
          <a:xfrm>
            <a:off x="1524000" y="5735637"/>
            <a:ext cx="9144000" cy="494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www.codehafeez.com</a:t>
            </a:r>
          </a:p>
        </p:txBody>
      </p:sp>
      <p:pic>
        <p:nvPicPr>
          <p:cNvPr id="1026" name="Picture 2" descr="The Laravel Framework · GitHub">
            <a:extLst>
              <a:ext uri="{FF2B5EF4-FFF2-40B4-BE49-F238E27FC236}">
                <a16:creationId xmlns:a16="http://schemas.microsoft.com/office/drawing/2014/main" id="{4A327B10-4323-A9E7-FF4D-D720C9E0C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70" y="199318"/>
            <a:ext cx="351472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79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48BE-CD14-4CEA-B4A9-AE6E8E321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809" y="1477925"/>
            <a:ext cx="7570382" cy="3902149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Create Folder &amp; Remove Public Folder Dir.</a:t>
            </a:r>
          </a:p>
        </p:txBody>
      </p:sp>
    </p:spTree>
    <p:extLst>
      <p:ext uri="{BB962C8B-B14F-4D97-AF65-F5344CB8AC3E}">
        <p14:creationId xmlns:p14="http://schemas.microsoft.com/office/powerpoint/2010/main" val="231652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5C23F1-D640-4EBC-82D9-B70CF7684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96" y="361200"/>
            <a:ext cx="10076033" cy="56677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7E0FC1-BC00-426F-98FB-F1653735977F}"/>
              </a:ext>
            </a:extLst>
          </p:cNvPr>
          <p:cNvSpPr txBox="1"/>
          <p:nvPr/>
        </p:nvSpPr>
        <p:spPr>
          <a:xfrm>
            <a:off x="178095" y="6312134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composer create-project </a:t>
            </a:r>
            <a:r>
              <a:rPr lang="en-US" sz="1800" dirty="0" err="1"/>
              <a:t>laravel</a:t>
            </a:r>
            <a:r>
              <a:rPr lang="en-US" sz="1800" dirty="0"/>
              <a:t>/</a:t>
            </a:r>
            <a:r>
              <a:rPr lang="en-US" sz="1800" dirty="0" err="1"/>
              <a:t>laravel</a:t>
            </a:r>
            <a:r>
              <a:rPr lang="en-US" sz="1800" dirty="0"/>
              <a:t> </a:t>
            </a:r>
            <a:r>
              <a:rPr lang="en-US" sz="1800" dirty="0" err="1"/>
              <a:t>student_system_laravel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9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48BE-CD14-4CEA-B4A9-AE6E8E321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809" y="1477925"/>
            <a:ext cx="7570382" cy="3902149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Create Page</a:t>
            </a:r>
          </a:p>
        </p:txBody>
      </p:sp>
    </p:spTree>
    <p:extLst>
      <p:ext uri="{BB962C8B-B14F-4D97-AF65-F5344CB8AC3E}">
        <p14:creationId xmlns:p14="http://schemas.microsoft.com/office/powerpoint/2010/main" val="422450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90316C-26F1-46AD-8AE5-1E73A582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311728"/>
            <a:ext cx="11083636" cy="62345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199527-079A-4E42-8553-732A2E66FA80}"/>
              </a:ext>
            </a:extLst>
          </p:cNvPr>
          <p:cNvSpPr txBox="1"/>
          <p:nvPr/>
        </p:nvSpPr>
        <p:spPr>
          <a:xfrm>
            <a:off x="7729870" y="4369981"/>
            <a:ext cx="2909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Set Default Page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84F50F-368A-4C01-BEDF-22EF39A8CB52}"/>
              </a:ext>
            </a:extLst>
          </p:cNvPr>
          <p:cNvCxnSpPr/>
          <p:nvPr/>
        </p:nvCxnSpPr>
        <p:spPr>
          <a:xfrm>
            <a:off x="5135526" y="3232298"/>
            <a:ext cx="2966483" cy="113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10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F7C24E-0260-494E-973D-C016279EA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3" y="361200"/>
            <a:ext cx="10076033" cy="56677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9F6193-99C1-4163-9192-6E432A86DAD2}"/>
              </a:ext>
            </a:extLst>
          </p:cNvPr>
          <p:cNvSpPr txBox="1"/>
          <p:nvPr/>
        </p:nvSpPr>
        <p:spPr>
          <a:xfrm>
            <a:off x="8109098" y="3429000"/>
            <a:ext cx="2909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Create Page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AA1524-49FC-4181-93F4-C44CF122B25F}"/>
              </a:ext>
            </a:extLst>
          </p:cNvPr>
          <p:cNvCxnSpPr>
            <a:cxnSpLocks/>
          </p:cNvCxnSpPr>
          <p:nvPr/>
        </p:nvCxnSpPr>
        <p:spPr>
          <a:xfrm>
            <a:off x="2179674" y="2647507"/>
            <a:ext cx="5954233" cy="669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D44488-B73B-493A-8F30-00A934CF4CCB}"/>
              </a:ext>
            </a:extLst>
          </p:cNvPr>
          <p:cNvCxnSpPr>
            <a:cxnSpLocks/>
          </p:cNvCxnSpPr>
          <p:nvPr/>
        </p:nvCxnSpPr>
        <p:spPr>
          <a:xfrm>
            <a:off x="8286307" y="2169042"/>
            <a:ext cx="708837" cy="861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73B8228-148E-41AF-A819-E282EDDB8A28}"/>
              </a:ext>
            </a:extLst>
          </p:cNvPr>
          <p:cNvSpPr txBox="1"/>
          <p:nvPr/>
        </p:nvSpPr>
        <p:spPr>
          <a:xfrm>
            <a:off x="199359" y="6327523"/>
            <a:ext cx="11793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 asset('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theme_assets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/vendors/bootstrap/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/bootstrap.min.css') }}"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867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48BE-CD14-4CEA-B4A9-AE6E8E321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290" y="2975287"/>
            <a:ext cx="8327420" cy="2658139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Controller &amp;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9C6EBB-A001-447B-8AFF-ED3CA92DE361}"/>
              </a:ext>
            </a:extLst>
          </p:cNvPr>
          <p:cNvSpPr txBox="1"/>
          <p:nvPr/>
        </p:nvSpPr>
        <p:spPr>
          <a:xfrm>
            <a:off x="583019" y="323763"/>
            <a:ext cx="609777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b="0" i="0" u="none" strike="noStrike" baseline="0" dirty="0">
                <a:latin typeface="Calibri" panose="020F0502020204030204" pitchFamily="34" charset="0"/>
              </a:rPr>
              <a:t>php artisan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make:controller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AdminController</a:t>
            </a:r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lvl="1"/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lvl="1"/>
            <a:r>
              <a:rPr lang="en-US" sz="1800" b="0" i="0" u="none" strike="noStrike" baseline="0" dirty="0">
                <a:latin typeface="Calibri" panose="020F0502020204030204" pitchFamily="34" charset="0"/>
              </a:rPr>
              <a:t>// create model simple</a:t>
            </a:r>
          </a:p>
          <a:p>
            <a:pPr lvl="1"/>
            <a:r>
              <a:rPr lang="en-US" sz="1800" b="0" i="0" u="none" strike="noStrike" baseline="0" dirty="0">
                <a:latin typeface="Calibri" panose="020F0502020204030204" pitchFamily="34" charset="0"/>
              </a:rPr>
              <a:t>php artisan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make:model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AdminModel</a:t>
            </a:r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</a:endParaRPr>
          </a:p>
          <a:p>
            <a:pPr lvl="1"/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lvl="1"/>
            <a:r>
              <a:rPr lang="en-US" sz="1800" b="0" i="0" u="none" strike="noStrike" baseline="0" dirty="0">
                <a:latin typeface="Calibri" panose="020F0502020204030204" pitchFamily="34" charset="0"/>
              </a:rPr>
              <a:t>// create model with migration</a:t>
            </a:r>
          </a:p>
          <a:p>
            <a:pPr lvl="1"/>
            <a:r>
              <a:rPr lang="en-US" sz="1800" b="0" i="0" u="none" strike="noStrike" baseline="0" dirty="0">
                <a:latin typeface="Calibri" panose="020F0502020204030204" pitchFamily="34" charset="0"/>
              </a:rPr>
              <a:t>php artisan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make:model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AdminModel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–migration</a:t>
            </a:r>
          </a:p>
          <a:p>
            <a:pPr lvl="1"/>
            <a:endParaRPr lang="en-US" dirty="0">
              <a:latin typeface="Calibri" panose="020F0502020204030204" pitchFamily="34" charset="0"/>
            </a:endParaRPr>
          </a:p>
          <a:p>
            <a:pPr lvl="1"/>
            <a:r>
              <a:rPr lang="en-US" sz="1800" b="0" i="0" u="none" strike="noStrike" baseline="0" dirty="0">
                <a:latin typeface="Calibri" panose="020F0502020204030204" pitchFamily="34" charset="0"/>
              </a:rPr>
              <a:t>// create model with migration</a:t>
            </a:r>
          </a:p>
          <a:p>
            <a:pPr lvl="1"/>
            <a:r>
              <a:rPr lang="en-US" sz="1800" b="0" i="0" u="none" strike="noStrike" baseline="0" dirty="0">
                <a:latin typeface="Calibri" panose="020F0502020204030204" pitchFamily="34" charset="0"/>
              </a:rPr>
              <a:t>php artisan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make:model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StudentModel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--migration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00517-A1B1-4F38-ADBA-525716AEF718}"/>
              </a:ext>
            </a:extLst>
          </p:cNvPr>
          <p:cNvSpPr txBox="1"/>
          <p:nvPr/>
        </p:nvSpPr>
        <p:spPr>
          <a:xfrm>
            <a:off x="358849" y="5976626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// Run this command to auto create table</a:t>
            </a:r>
          </a:p>
          <a:p>
            <a:r>
              <a:rPr lang="en-US" dirty="0"/>
              <a:t>php artisan migrate</a:t>
            </a:r>
          </a:p>
        </p:txBody>
      </p:sp>
    </p:spTree>
    <p:extLst>
      <p:ext uri="{BB962C8B-B14F-4D97-AF65-F5344CB8AC3E}">
        <p14:creationId xmlns:p14="http://schemas.microsoft.com/office/powerpoint/2010/main" val="1332474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662CAA-193A-41C9-B24E-7032D18F6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311728"/>
            <a:ext cx="11083636" cy="62345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5459BE-4B24-4CFF-913E-6FAA987835F9}"/>
              </a:ext>
            </a:extLst>
          </p:cNvPr>
          <p:cNvSpPr txBox="1"/>
          <p:nvPr/>
        </p:nvSpPr>
        <p:spPr>
          <a:xfrm>
            <a:off x="8109098" y="3429000"/>
            <a:ext cx="2909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Set Database Name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ABE3B9-9DCF-447A-9ECB-E24E71096A8E}"/>
              </a:ext>
            </a:extLst>
          </p:cNvPr>
          <p:cNvCxnSpPr>
            <a:cxnSpLocks/>
          </p:cNvCxnSpPr>
          <p:nvPr/>
        </p:nvCxnSpPr>
        <p:spPr>
          <a:xfrm>
            <a:off x="5667153" y="2615609"/>
            <a:ext cx="2541182" cy="81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1A2E94-5550-425D-A0CC-1A2D825A3C5A}"/>
              </a:ext>
            </a:extLst>
          </p:cNvPr>
          <p:cNvCxnSpPr>
            <a:cxnSpLocks/>
          </p:cNvCxnSpPr>
          <p:nvPr/>
        </p:nvCxnSpPr>
        <p:spPr>
          <a:xfrm flipV="1">
            <a:off x="1690577" y="3817088"/>
            <a:ext cx="6418521" cy="1254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825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705B6E-DCEB-4D6A-9512-0104138A6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3" y="334618"/>
            <a:ext cx="10076033" cy="56677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128095-7432-4FE9-BEEC-6A1DF74C1ECA}"/>
              </a:ext>
            </a:extLst>
          </p:cNvPr>
          <p:cNvSpPr txBox="1"/>
          <p:nvPr/>
        </p:nvSpPr>
        <p:spPr>
          <a:xfrm>
            <a:off x="7782102" y="3891036"/>
            <a:ext cx="31056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// $table-&gt;id();</a:t>
            </a:r>
          </a:p>
          <a:p>
            <a:r>
              <a:rPr lang="en-US" dirty="0">
                <a:solidFill>
                  <a:srgbClr val="FF0000"/>
                </a:solidFill>
              </a:rPr>
              <a:t>$table-&gt;increments('id');</a:t>
            </a:r>
          </a:p>
          <a:p>
            <a:r>
              <a:rPr lang="en-US" dirty="0">
                <a:solidFill>
                  <a:srgbClr val="FF0000"/>
                </a:solidFill>
              </a:rPr>
              <a:t>$table-&gt;string('username');</a:t>
            </a:r>
          </a:p>
          <a:p>
            <a:r>
              <a:rPr lang="en-US" dirty="0">
                <a:solidFill>
                  <a:srgbClr val="FF0000"/>
                </a:solidFill>
              </a:rPr>
              <a:t>$table-&gt;string('password');</a:t>
            </a:r>
          </a:p>
          <a:p>
            <a:r>
              <a:rPr lang="en-US" dirty="0">
                <a:solidFill>
                  <a:srgbClr val="FF0000"/>
                </a:solidFill>
              </a:rPr>
              <a:t>$table-&gt;timestamps();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2BA0122-E213-4443-93B5-7915D1F88F42}"/>
              </a:ext>
            </a:extLst>
          </p:cNvPr>
          <p:cNvCxnSpPr/>
          <p:nvPr/>
        </p:nvCxnSpPr>
        <p:spPr>
          <a:xfrm>
            <a:off x="5996763" y="3168502"/>
            <a:ext cx="1765004" cy="70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4F0614-2A19-4E05-B782-8D20495E64B4}"/>
              </a:ext>
            </a:extLst>
          </p:cNvPr>
          <p:cNvSpPr txBox="1"/>
          <p:nvPr/>
        </p:nvSpPr>
        <p:spPr>
          <a:xfrm>
            <a:off x="167462" y="6098957"/>
            <a:ext cx="67118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// Run this command to auto create table</a:t>
            </a:r>
          </a:p>
          <a:p>
            <a:r>
              <a:rPr lang="en-US" dirty="0"/>
              <a:t>php artisan migrate</a:t>
            </a:r>
          </a:p>
        </p:txBody>
      </p:sp>
    </p:spTree>
    <p:extLst>
      <p:ext uri="{BB962C8B-B14F-4D97-AF65-F5344CB8AC3E}">
        <p14:creationId xmlns:p14="http://schemas.microsoft.com/office/powerpoint/2010/main" val="11654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169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Student Management System</vt:lpstr>
      <vt:lpstr>Create Folder &amp; Remove Public Folder Dir.</vt:lpstr>
      <vt:lpstr>PowerPoint Presentation</vt:lpstr>
      <vt:lpstr>Create Page</vt:lpstr>
      <vt:lpstr>PowerPoint Presentation</vt:lpstr>
      <vt:lpstr>PowerPoint Presentation</vt:lpstr>
      <vt:lpstr>Controller &amp; Model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</dc:title>
  <dc:creator>Abdul Hafeez</dc:creator>
  <cp:lastModifiedBy>Abdul Hafeez Sarwar</cp:lastModifiedBy>
  <cp:revision>33</cp:revision>
  <dcterms:created xsi:type="dcterms:W3CDTF">2021-05-12T03:28:34Z</dcterms:created>
  <dcterms:modified xsi:type="dcterms:W3CDTF">2022-08-09T06:46:50Z</dcterms:modified>
</cp:coreProperties>
</file>