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69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96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3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C042-9B19-4E38-853B-13FF78E8610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548C-8481-47E4-A80A-1E60CC7B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145" y="1773540"/>
            <a:ext cx="7766936" cy="207213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2E0C-8A33-4ED3-A115-2982FBA48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83" y="4866514"/>
            <a:ext cx="3767861" cy="390624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www.codehafeez.com</a:t>
            </a:r>
          </a:p>
        </p:txBody>
      </p:sp>
      <p:pic>
        <p:nvPicPr>
          <p:cNvPr id="1026" name="Picture 2" descr="What is MongoDB? NoSQL database explained in an easy way.">
            <a:extLst>
              <a:ext uri="{FF2B5EF4-FFF2-40B4-BE49-F238E27FC236}">
                <a16:creationId xmlns:a16="http://schemas.microsoft.com/office/drawing/2014/main" id="{EB516765-0700-1B2B-C889-6EF2FF403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6" y="4797355"/>
            <a:ext cx="1231244" cy="165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F829-E013-4294-ADC3-90C083AD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8" y="372531"/>
            <a:ext cx="8596668" cy="5443051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MongoDB is NoSQL language.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MongoDB is a cross-platform, document oriented database that provides, high performance, high availability, and easy scalability. MongoDB works on concept of collection and document.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mongodb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2B0F-C4C0-4C23-AFEB-D334EFF1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33" y="3667793"/>
            <a:ext cx="7298617" cy="3060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02A51-D276-49A9-9FEB-DC887F06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33" y="1759271"/>
            <a:ext cx="7298617" cy="17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3B6E6-D9E2-4C63-888C-E182F373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8" y="1610591"/>
            <a:ext cx="10997045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AE5F0B-BEE4-4A95-8DDB-2118E2073B51}"/>
              </a:ext>
            </a:extLst>
          </p:cNvPr>
          <p:cNvSpPr txBox="1"/>
          <p:nvPr/>
        </p:nvSpPr>
        <p:spPr>
          <a:xfrm>
            <a:off x="375355" y="278685"/>
            <a:ext cx="23226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"id": 1,</a:t>
            </a:r>
          </a:p>
          <a:p>
            <a:r>
              <a:rPr lang="en-US" dirty="0"/>
              <a:t>    "name": "Hafeez",</a:t>
            </a:r>
          </a:p>
          <a:p>
            <a:r>
              <a:rPr lang="en-US" dirty="0"/>
              <a:t>    "age": 20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"id": 2,</a:t>
            </a:r>
          </a:p>
          <a:p>
            <a:r>
              <a:rPr lang="en-US" dirty="0"/>
              <a:t>    "name": "Usman",</a:t>
            </a:r>
          </a:p>
          <a:p>
            <a:r>
              <a:rPr lang="en-US" dirty="0"/>
              <a:t>    "age": 24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92B58D-232B-4008-A52C-3394E855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10" y="2219399"/>
            <a:ext cx="9117093" cy="44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FC849-7B8E-4134-95ED-486C88DB360C}"/>
              </a:ext>
            </a:extLst>
          </p:cNvPr>
          <p:cNvSpPr txBox="1"/>
          <p:nvPr/>
        </p:nvSpPr>
        <p:spPr>
          <a:xfrm>
            <a:off x="702732" y="237911"/>
            <a:ext cx="85202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;</a:t>
            </a:r>
          </a:p>
          <a:p>
            <a:r>
              <a:rPr lang="en-US" dirty="0"/>
              <a:t>var </a:t>
            </a: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mongodb</a:t>
            </a:r>
            <a:r>
              <a:rPr lang="en-US" dirty="0"/>
              <a:t>://localhost:27017/";</a:t>
            </a:r>
          </a:p>
          <a:p>
            <a:endParaRPr lang="en-US" dirty="0"/>
          </a:p>
          <a:p>
            <a:r>
              <a:rPr lang="en-US" dirty="0" err="1"/>
              <a:t>MongoClient.connect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function(err, </a:t>
            </a:r>
            <a:r>
              <a:rPr lang="en-US" dirty="0" err="1"/>
              <a:t>db</a:t>
            </a:r>
            <a:r>
              <a:rPr lang="en-US" dirty="0"/>
              <a:t>) {</a:t>
            </a:r>
          </a:p>
          <a:p>
            <a:r>
              <a:rPr lang="en-US" dirty="0"/>
              <a:t>  if (err) throw err;</a:t>
            </a:r>
          </a:p>
          <a:p>
            <a:r>
              <a:rPr lang="en-US" dirty="0"/>
              <a:t>  var </a:t>
            </a:r>
            <a:r>
              <a:rPr lang="en-US" dirty="0" err="1"/>
              <a:t>dbo</a:t>
            </a:r>
            <a:r>
              <a:rPr lang="en-US" dirty="0"/>
              <a:t> = </a:t>
            </a:r>
            <a:r>
              <a:rPr lang="en-US" dirty="0" err="1"/>
              <a:t>db.db</a:t>
            </a:r>
            <a:r>
              <a:rPr lang="en-US" dirty="0"/>
              <a:t>("</a:t>
            </a:r>
            <a:r>
              <a:rPr lang="en-US" dirty="0" err="1"/>
              <a:t>hafeez_db</a:t>
            </a:r>
            <a:r>
              <a:rPr lang="en-US" dirty="0"/>
              <a:t>");</a:t>
            </a:r>
          </a:p>
          <a:p>
            <a:r>
              <a:rPr lang="en-US" dirty="0"/>
              <a:t>  var query = { name: "Hafeez" };</a:t>
            </a:r>
          </a:p>
          <a:p>
            <a:r>
              <a:rPr lang="en-US" dirty="0"/>
              <a:t>  </a:t>
            </a:r>
            <a:r>
              <a:rPr lang="en-US" dirty="0" err="1"/>
              <a:t>dbo.collection</a:t>
            </a:r>
            <a:r>
              <a:rPr lang="en-US" dirty="0"/>
              <a:t>("students").find(query).</a:t>
            </a:r>
            <a:r>
              <a:rPr lang="en-US" dirty="0" err="1"/>
              <a:t>toArray</a:t>
            </a:r>
            <a:r>
              <a:rPr lang="en-US" dirty="0"/>
              <a:t>(function(err, result) {</a:t>
            </a:r>
          </a:p>
          <a:p>
            <a:r>
              <a:rPr lang="en-US" dirty="0"/>
              <a:t>    if (err) throw err;</a:t>
            </a:r>
          </a:p>
          <a:p>
            <a:r>
              <a:rPr lang="en-US" dirty="0"/>
              <a:t>    console.log(result);</a:t>
            </a:r>
          </a:p>
          <a:p>
            <a:r>
              <a:rPr lang="en-US" dirty="0"/>
              <a:t>    </a:t>
            </a:r>
            <a:r>
              <a:rPr lang="en-US" dirty="0" err="1"/>
              <a:t>db.close</a:t>
            </a:r>
            <a:r>
              <a:rPr lang="en-US" dirty="0"/>
              <a:t>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AE227-FB97-40D7-A2A5-A0080827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44" y="4815617"/>
            <a:ext cx="10420422" cy="18044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4B7973-A906-4217-9BF8-3B212217D86A}"/>
              </a:ext>
            </a:extLst>
          </p:cNvPr>
          <p:cNvSpPr/>
          <p:nvPr/>
        </p:nvSpPr>
        <p:spPr>
          <a:xfrm>
            <a:off x="9031110" y="315183"/>
            <a:ext cx="2788356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Read Data MongoDB using NodeJS</a:t>
            </a:r>
          </a:p>
        </p:txBody>
      </p:sp>
    </p:spTree>
    <p:extLst>
      <p:ext uri="{BB962C8B-B14F-4D97-AF65-F5344CB8AC3E}">
        <p14:creationId xmlns:p14="http://schemas.microsoft.com/office/powerpoint/2010/main" val="6821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206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Trebuchet MS</vt:lpstr>
      <vt:lpstr>Wingdings 3</vt:lpstr>
      <vt:lpstr>Facet</vt:lpstr>
      <vt:lpstr>Mongo DB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 Software House Karachi</dc:title>
  <dc:creator>Abdul Hafeez</dc:creator>
  <cp:lastModifiedBy>Abdul Hafeez Sarwar</cp:lastModifiedBy>
  <cp:revision>117</cp:revision>
  <dcterms:created xsi:type="dcterms:W3CDTF">2018-05-13T14:37:58Z</dcterms:created>
  <dcterms:modified xsi:type="dcterms:W3CDTF">2022-08-08T11:47:54Z</dcterms:modified>
</cp:coreProperties>
</file>