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6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2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7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26A7-7895-4F90-8C64-01EB1040FFE5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994F-6EB0-4B0A-B93D-27548646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2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C9ACAE-6624-449F-8309-30C0DF55F598}"/>
              </a:ext>
            </a:extLst>
          </p:cNvPr>
          <p:cNvSpPr/>
          <p:nvPr/>
        </p:nvSpPr>
        <p:spPr>
          <a:xfrm>
            <a:off x="1389691" y="1840857"/>
            <a:ext cx="7876558" cy="39105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Node JS</a:t>
            </a:r>
          </a:p>
          <a:p>
            <a:pPr algn="ctr"/>
            <a:r>
              <a:rPr lang="en-US" sz="8000" b="1" dirty="0"/>
              <a:t>        Notes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6312" y="4837710"/>
            <a:ext cx="4003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Batang" panose="02030600000101010101" pitchFamily="18" charset="-127"/>
              </a:rPr>
              <a:t>Made By: Abdul Hafeez</a:t>
            </a:r>
          </a:p>
          <a:p>
            <a:r>
              <a:rPr lang="en-US" dirty="0">
                <a:solidFill>
                  <a:srgbClr val="FFFF00"/>
                </a:solidFill>
                <a:latin typeface="Cambria" panose="02040503050406030204" pitchFamily="18" charset="0"/>
                <a:ea typeface="Batang" panose="02030600000101010101" pitchFamily="18" charset="-127"/>
              </a:rPr>
              <a:t>www.codehafeez.blogspot.com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351" y="4709587"/>
            <a:ext cx="1957164" cy="1548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29" y="397061"/>
            <a:ext cx="2783734" cy="1706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7" y="2039097"/>
            <a:ext cx="1115754" cy="11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9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0B88EF-9293-4858-990A-1A0D0E1F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204" y="1026041"/>
            <a:ext cx="6000157" cy="3248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11C46-AEC0-4C9C-87F0-316989D1A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8" y="1026041"/>
            <a:ext cx="5591175" cy="324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6FF76-0F9B-4315-BB51-23002E1C190A}"/>
              </a:ext>
            </a:extLst>
          </p:cNvPr>
          <p:cNvSpPr txBox="1"/>
          <p:nvPr/>
        </p:nvSpPr>
        <p:spPr>
          <a:xfrm>
            <a:off x="1522029" y="4715108"/>
            <a:ext cx="8621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Simple Page Navigation HTML Pages</a:t>
            </a:r>
          </a:p>
        </p:txBody>
      </p:sp>
    </p:spTree>
    <p:extLst>
      <p:ext uri="{BB962C8B-B14F-4D97-AF65-F5344CB8AC3E}">
        <p14:creationId xmlns:p14="http://schemas.microsoft.com/office/powerpoint/2010/main" val="174624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3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14376E-D66F-4C14-B47F-8F1B4F80AF12}"/>
              </a:ext>
            </a:extLst>
          </p:cNvPr>
          <p:cNvSpPr txBox="1"/>
          <p:nvPr/>
        </p:nvSpPr>
        <p:spPr>
          <a:xfrm>
            <a:off x="475807" y="381967"/>
            <a:ext cx="82960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// read json</a:t>
            </a:r>
          </a:p>
          <a:p>
            <a:r>
              <a:rPr lang="en-US" sz="2400" dirty="0"/>
              <a:t>var student = { </a:t>
            </a:r>
          </a:p>
          <a:p>
            <a:r>
              <a:rPr lang="en-US" sz="2400" dirty="0"/>
              <a:t>	    name: 'Mike',</a:t>
            </a:r>
          </a:p>
          <a:p>
            <a:r>
              <a:rPr lang="en-US" sz="2400" dirty="0"/>
              <a:t>	    age: 23, </a:t>
            </a:r>
          </a:p>
          <a:p>
            <a:r>
              <a:rPr lang="en-US" sz="2400" dirty="0"/>
              <a:t>	    gender: 'Male',</a:t>
            </a:r>
          </a:p>
          <a:p>
            <a:r>
              <a:rPr lang="en-US" sz="2400" dirty="0"/>
              <a:t>	    department: 'English',</a:t>
            </a:r>
          </a:p>
          <a:p>
            <a:r>
              <a:rPr lang="en-US" sz="2400" dirty="0"/>
              <a:t>	    car: 'Honda' </a:t>
            </a:r>
          </a:p>
          <a:p>
            <a:r>
              <a:rPr lang="en-US" sz="2400" dirty="0"/>
              <a:t>}; </a:t>
            </a:r>
          </a:p>
          <a:p>
            <a:endParaRPr lang="en-US" sz="2400" dirty="0"/>
          </a:p>
          <a:p>
            <a:r>
              <a:rPr lang="en-US" sz="2400" dirty="0"/>
              <a:t>var data = </a:t>
            </a:r>
            <a:r>
              <a:rPr lang="en-US" sz="2400" dirty="0" err="1"/>
              <a:t>JSON.stringify</a:t>
            </a:r>
            <a:r>
              <a:rPr lang="en-US" sz="2400" dirty="0"/>
              <a:t>(student);</a:t>
            </a:r>
          </a:p>
          <a:p>
            <a:r>
              <a:rPr lang="en-US" sz="2400" dirty="0"/>
              <a:t>console.log(data);</a:t>
            </a:r>
          </a:p>
        </p:txBody>
      </p:sp>
    </p:spTree>
    <p:extLst>
      <p:ext uri="{BB962C8B-B14F-4D97-AF65-F5344CB8AC3E}">
        <p14:creationId xmlns:p14="http://schemas.microsoft.com/office/powerpoint/2010/main" val="23788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8843"/>
            <a:ext cx="12192000" cy="656649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Basic Information – Node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294" y="1244012"/>
            <a:ext cx="11567160" cy="5275145"/>
          </a:xfrm>
        </p:spPr>
        <p:txBody>
          <a:bodyPr>
            <a:normAutofit/>
          </a:bodyPr>
          <a:lstStyle/>
          <a:p>
            <a:r>
              <a:rPr lang="en-US" dirty="0"/>
              <a:t>Node JS Developed by Ryan Dahl in 2009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is an open source server environment.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allows you to run JavaScript on the server.</a:t>
            </a:r>
          </a:p>
          <a:p>
            <a:r>
              <a:rPr lang="en-US" dirty="0"/>
              <a:t>It allow run thing on Server Side. (Advance feature of JS)</a:t>
            </a:r>
          </a:p>
          <a:p>
            <a:r>
              <a:rPr lang="en-US" dirty="0"/>
              <a:t>Single Threads</a:t>
            </a:r>
          </a:p>
          <a:p>
            <a:r>
              <a:rPr lang="en-US" dirty="0"/>
              <a:t>It mostly use in single page application (Not reload / buffering) </a:t>
            </a:r>
          </a:p>
          <a:p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36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514B-1427-4EC4-A9F0-767219B8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0675"/>
            <a:ext cx="12192000" cy="82307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Example - 01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6F11-D93E-48B6-AD45-D47090BD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http = require(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http.createServer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(req, res)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res.writeHead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'text/plain'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res.end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}).listen(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RUN CMD Command =&gt; node example1.js</a:t>
            </a:r>
          </a:p>
          <a:p>
            <a:r>
              <a:rPr lang="en-US" dirty="0"/>
              <a:t>RUN URL =&gt; http://localhost:8080/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CEC84-D22F-4DC5-ABF1-9EB6F181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48" y="5048131"/>
            <a:ext cx="4356591" cy="16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8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6BBBDD-8D77-43EA-903C-42CB2187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D6DC8-66C8-4E01-AEEC-53EDF9B5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311728"/>
            <a:ext cx="1108363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C40E63-1BE9-42D5-B82A-F301E0E8B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6" y="574159"/>
            <a:ext cx="10617092" cy="5972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48CC5-022D-4D11-8BA2-20456A4FEBC1}"/>
              </a:ext>
            </a:extLst>
          </p:cNvPr>
          <p:cNvSpPr txBox="1"/>
          <p:nvPr/>
        </p:nvSpPr>
        <p:spPr>
          <a:xfrm>
            <a:off x="116958" y="127061"/>
            <a:ext cx="330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 written in C++ Language.</a:t>
            </a:r>
          </a:p>
        </p:txBody>
      </p:sp>
    </p:spTree>
    <p:extLst>
      <p:ext uri="{BB962C8B-B14F-4D97-AF65-F5344CB8AC3E}">
        <p14:creationId xmlns:p14="http://schemas.microsoft.com/office/powerpoint/2010/main" val="121634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1B1022-27C3-489D-92A1-F2DF7A49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086659"/>
            <a:ext cx="9160030" cy="5152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A5848-A70A-4585-95EB-D410322C953B}"/>
              </a:ext>
            </a:extLst>
          </p:cNvPr>
          <p:cNvSpPr txBox="1"/>
          <p:nvPr/>
        </p:nvSpPr>
        <p:spPr>
          <a:xfrm>
            <a:off x="180754" y="206411"/>
            <a:ext cx="247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=&gt; Directly app</a:t>
            </a:r>
          </a:p>
          <a:p>
            <a:r>
              <a:rPr lang="en-US" dirty="0"/>
              <a:t>Code =&gt; Directly app file</a:t>
            </a:r>
          </a:p>
        </p:txBody>
      </p:sp>
    </p:spTree>
    <p:extLst>
      <p:ext uri="{BB962C8B-B14F-4D97-AF65-F5344CB8AC3E}">
        <p14:creationId xmlns:p14="http://schemas.microsoft.com/office/powerpoint/2010/main" val="356578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55EA9-7CB9-41EA-9D3D-030A47A4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0" y="485775"/>
            <a:ext cx="5095875" cy="294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1BB80-1094-4CF5-91A9-C32E5D97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90" y="3627032"/>
            <a:ext cx="5095875" cy="1817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C8787-0335-4FF3-AFA3-32AF60EF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29" y="5642891"/>
            <a:ext cx="6921673" cy="816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79A4DA-19D2-4AD3-A818-28764F2DBC1E}"/>
              </a:ext>
            </a:extLst>
          </p:cNvPr>
          <p:cNvSpPr txBox="1"/>
          <p:nvPr/>
        </p:nvSpPr>
        <p:spPr>
          <a:xfrm>
            <a:off x="5784111" y="485775"/>
            <a:ext cx="6091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Example Array Using</a:t>
            </a:r>
          </a:p>
          <a:p>
            <a:pPr algn="ctr"/>
            <a:r>
              <a:rPr lang="en-US" sz="3600" dirty="0"/>
              <a:t>Require &amp; User Define Function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Example - 01</a:t>
            </a:r>
          </a:p>
          <a:p>
            <a:pPr algn="ctr"/>
            <a:r>
              <a:rPr lang="en-US" sz="3600" dirty="0"/>
              <a:t>Simple Function</a:t>
            </a:r>
          </a:p>
        </p:txBody>
      </p:sp>
    </p:spTree>
    <p:extLst>
      <p:ext uri="{BB962C8B-B14F-4D97-AF65-F5344CB8AC3E}">
        <p14:creationId xmlns:p14="http://schemas.microsoft.com/office/powerpoint/2010/main" val="133999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FC0D54-8352-4D06-99D7-40EEF0B9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3205285"/>
            <a:ext cx="6799805" cy="1792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EA11E-DD78-4B9E-BE2D-2D3BCBE1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58" y="200025"/>
            <a:ext cx="6681540" cy="2798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078AE-2842-4F97-BFC7-29C8226FA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82" y="200025"/>
            <a:ext cx="4902385" cy="3005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4FC222-69EB-4F84-9495-D5C47FDBBD9E}"/>
              </a:ext>
            </a:extLst>
          </p:cNvPr>
          <p:cNvSpPr txBox="1"/>
          <p:nvPr/>
        </p:nvSpPr>
        <p:spPr>
          <a:xfrm>
            <a:off x="6029537" y="5204206"/>
            <a:ext cx="59541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Example - 02</a:t>
            </a:r>
          </a:p>
          <a:p>
            <a:pPr algn="ctr"/>
            <a:r>
              <a:rPr lang="en-US" sz="2800" dirty="0"/>
              <a:t>--------------------------------</a:t>
            </a:r>
          </a:p>
          <a:p>
            <a:pPr algn="ctr"/>
            <a:r>
              <a:rPr lang="en-US" sz="2800" dirty="0"/>
              <a:t>Require Use Multi User Define Function</a:t>
            </a:r>
          </a:p>
        </p:txBody>
      </p:sp>
    </p:spTree>
    <p:extLst>
      <p:ext uri="{BB962C8B-B14F-4D97-AF65-F5344CB8AC3E}">
        <p14:creationId xmlns:p14="http://schemas.microsoft.com/office/powerpoint/2010/main" val="223802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Consolas</vt:lpstr>
      <vt:lpstr>Verdana</vt:lpstr>
      <vt:lpstr>Office Theme</vt:lpstr>
      <vt:lpstr>PowerPoint Presentation</vt:lpstr>
      <vt:lpstr>Basic Information – Node JS</vt:lpstr>
      <vt:lpstr>Example - 01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Abdul Hafeez</dc:creator>
  <cp:lastModifiedBy>Abdul Hafeez</cp:lastModifiedBy>
  <cp:revision>45</cp:revision>
  <dcterms:created xsi:type="dcterms:W3CDTF">2017-03-28T15:41:29Z</dcterms:created>
  <dcterms:modified xsi:type="dcterms:W3CDTF">2021-05-03T02:26:05Z</dcterms:modified>
</cp:coreProperties>
</file>