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C2D7-34AD-4AEB-9E50-50F628FBCCEA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B993-DF80-46C5-B1A9-2FAD17EF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13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C2D7-34AD-4AEB-9E50-50F628FBCCEA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B993-DF80-46C5-B1A9-2FAD17EF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57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C2D7-34AD-4AEB-9E50-50F628FBCCEA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B993-DF80-46C5-B1A9-2FAD17EF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81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C2D7-34AD-4AEB-9E50-50F628FBCCEA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B993-DF80-46C5-B1A9-2FAD17EF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45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C2D7-34AD-4AEB-9E50-50F628FBCCEA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B993-DF80-46C5-B1A9-2FAD17EF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96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C2D7-34AD-4AEB-9E50-50F628FBCCEA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B993-DF80-46C5-B1A9-2FAD17EF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83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C2D7-34AD-4AEB-9E50-50F628FBCCEA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B993-DF80-46C5-B1A9-2FAD17EF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96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C2D7-34AD-4AEB-9E50-50F628FBCCEA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B993-DF80-46C5-B1A9-2FAD17EF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2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C2D7-34AD-4AEB-9E50-50F628FBCCEA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B993-DF80-46C5-B1A9-2FAD17EF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8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C2D7-34AD-4AEB-9E50-50F628FBCCEA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B993-DF80-46C5-B1A9-2FAD17EF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246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C2D7-34AD-4AEB-9E50-50F628FBCCEA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B993-DF80-46C5-B1A9-2FAD17EF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32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7C2D7-34AD-4AEB-9E50-50F628FBCCEA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DB993-DF80-46C5-B1A9-2FAD17EF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3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facebook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82" y="548142"/>
            <a:ext cx="11450037" cy="614008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49259" y="126260"/>
            <a:ext cx="3401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https://developers.facebook.com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237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82" y="358959"/>
            <a:ext cx="11450037" cy="614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497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82" y="1174774"/>
            <a:ext cx="11450037" cy="450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915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438" y="501434"/>
            <a:ext cx="10409125" cy="585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236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82" y="366115"/>
            <a:ext cx="11450037" cy="612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070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438" y="768168"/>
            <a:ext cx="10409125" cy="532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120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82" y="394740"/>
            <a:ext cx="11450037" cy="606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769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08" y="127080"/>
            <a:ext cx="4070741" cy="50124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4421947" y="127079"/>
            <a:ext cx="4393327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/>
              <a:t>// </a:t>
            </a:r>
            <a:r>
              <a:rPr lang="en-US" sz="600" dirty="0" err="1" smtClean="0"/>
              <a:t>index.php</a:t>
            </a:r>
            <a:endParaRPr lang="en-US" sz="600" dirty="0" smtClean="0"/>
          </a:p>
          <a:p>
            <a:r>
              <a:rPr lang="en-US" sz="600" dirty="0" smtClean="0"/>
              <a:t>&lt;?</a:t>
            </a:r>
            <a:r>
              <a:rPr lang="en-US" sz="600" dirty="0" err="1"/>
              <a:t>php</a:t>
            </a:r>
            <a:endParaRPr lang="en-US" sz="600" dirty="0"/>
          </a:p>
          <a:p>
            <a:r>
              <a:rPr lang="en-US" sz="600" dirty="0" err="1"/>
              <a:t>require_once</a:t>
            </a:r>
            <a:r>
              <a:rPr lang="en-US" sz="600" dirty="0"/>
              <a:t> '</a:t>
            </a:r>
            <a:r>
              <a:rPr lang="en-US" sz="600" dirty="0" err="1"/>
              <a:t>config.php</a:t>
            </a:r>
            <a:r>
              <a:rPr lang="en-US" sz="600" dirty="0"/>
              <a:t>';</a:t>
            </a:r>
          </a:p>
          <a:p>
            <a:endParaRPr lang="en-US" sz="600" dirty="0"/>
          </a:p>
          <a:p>
            <a:r>
              <a:rPr lang="en-US" sz="600" dirty="0"/>
              <a:t>if (</a:t>
            </a:r>
            <a:r>
              <a:rPr lang="en-US" sz="600" dirty="0" err="1"/>
              <a:t>isset</a:t>
            </a:r>
            <a:r>
              <a:rPr lang="en-US" sz="600" dirty="0"/>
              <a:t>($</a:t>
            </a:r>
            <a:r>
              <a:rPr lang="en-US" sz="600" dirty="0" err="1"/>
              <a:t>accessToken</a:t>
            </a:r>
            <a:r>
              <a:rPr lang="en-US" sz="600" dirty="0"/>
              <a:t>))</a:t>
            </a:r>
          </a:p>
          <a:p>
            <a:r>
              <a:rPr lang="en-US" sz="600" dirty="0"/>
              <a:t>{</a:t>
            </a:r>
          </a:p>
          <a:p>
            <a:r>
              <a:rPr lang="en-US" sz="600" dirty="0"/>
              <a:t>	if (!</a:t>
            </a:r>
            <a:r>
              <a:rPr lang="en-US" sz="600" dirty="0" err="1"/>
              <a:t>isset</a:t>
            </a:r>
            <a:r>
              <a:rPr lang="en-US" sz="600" dirty="0"/>
              <a:t>($_SESSION['</a:t>
            </a:r>
            <a:r>
              <a:rPr lang="en-US" sz="600" dirty="0" err="1"/>
              <a:t>facebook_access_token</a:t>
            </a:r>
            <a:r>
              <a:rPr lang="en-US" sz="600" dirty="0"/>
              <a:t>'])) </a:t>
            </a:r>
          </a:p>
          <a:p>
            <a:r>
              <a:rPr lang="en-US" sz="600" dirty="0"/>
              <a:t>	{</a:t>
            </a:r>
          </a:p>
          <a:p>
            <a:r>
              <a:rPr lang="en-US" sz="600" dirty="0"/>
              <a:t>		$_SESSION['</a:t>
            </a:r>
            <a:r>
              <a:rPr lang="en-US" sz="600" dirty="0" err="1"/>
              <a:t>facebook_access_token</a:t>
            </a:r>
            <a:r>
              <a:rPr lang="en-US" sz="600" dirty="0"/>
              <a:t>'] = (string) $</a:t>
            </a:r>
            <a:r>
              <a:rPr lang="en-US" sz="600" dirty="0" err="1"/>
              <a:t>accessToken</a:t>
            </a:r>
            <a:r>
              <a:rPr lang="en-US" sz="600" dirty="0"/>
              <a:t>;</a:t>
            </a:r>
          </a:p>
          <a:p>
            <a:r>
              <a:rPr lang="en-US" sz="600" dirty="0"/>
              <a:t>		$oAuth2Client = $fb-&gt;getOAuth2Client();</a:t>
            </a:r>
          </a:p>
          <a:p>
            <a:r>
              <a:rPr lang="en-US" sz="600" dirty="0"/>
              <a:t>		$</a:t>
            </a:r>
            <a:r>
              <a:rPr lang="en-US" sz="600" dirty="0" err="1"/>
              <a:t>longLivedAccessToken</a:t>
            </a:r>
            <a:r>
              <a:rPr lang="en-US" sz="600" dirty="0"/>
              <a:t> = $oAuth2Client-&gt;</a:t>
            </a:r>
            <a:r>
              <a:rPr lang="en-US" sz="600" dirty="0" err="1"/>
              <a:t>getLongLivedAccessToken</a:t>
            </a:r>
            <a:r>
              <a:rPr lang="en-US" sz="600" dirty="0"/>
              <a:t>($_SESSION['</a:t>
            </a:r>
            <a:r>
              <a:rPr lang="en-US" sz="600" dirty="0" err="1"/>
              <a:t>facebook_access_token</a:t>
            </a:r>
            <a:r>
              <a:rPr lang="en-US" sz="600" dirty="0"/>
              <a:t>']);</a:t>
            </a:r>
          </a:p>
          <a:p>
            <a:r>
              <a:rPr lang="en-US" sz="600" dirty="0"/>
              <a:t>		$_SESSION['</a:t>
            </a:r>
            <a:r>
              <a:rPr lang="en-US" sz="600" dirty="0" err="1"/>
              <a:t>facebook_access_token</a:t>
            </a:r>
            <a:r>
              <a:rPr lang="en-US" sz="600" dirty="0"/>
              <a:t>'] = (string) $</a:t>
            </a:r>
            <a:r>
              <a:rPr lang="en-US" sz="600" dirty="0" err="1"/>
              <a:t>longLivedAccessToken</a:t>
            </a:r>
            <a:r>
              <a:rPr lang="en-US" sz="600" dirty="0"/>
              <a:t>;</a:t>
            </a:r>
          </a:p>
          <a:p>
            <a:r>
              <a:rPr lang="en-US" sz="600" dirty="0"/>
              <a:t>		$fb-&gt;</a:t>
            </a:r>
            <a:r>
              <a:rPr lang="en-US" sz="600" dirty="0" err="1"/>
              <a:t>setDefaultAccessToken</a:t>
            </a:r>
            <a:r>
              <a:rPr lang="en-US" sz="600" dirty="0"/>
              <a:t>($_SESSION['</a:t>
            </a:r>
            <a:r>
              <a:rPr lang="en-US" sz="600" dirty="0" err="1"/>
              <a:t>facebook_access_token</a:t>
            </a:r>
            <a:r>
              <a:rPr lang="en-US" sz="600" dirty="0"/>
              <a:t>']);</a:t>
            </a:r>
          </a:p>
          <a:p>
            <a:r>
              <a:rPr lang="en-US" sz="600" dirty="0"/>
              <a:t>	} </a:t>
            </a:r>
          </a:p>
          <a:p>
            <a:r>
              <a:rPr lang="en-US" sz="600" dirty="0"/>
              <a:t>	else  {</a:t>
            </a:r>
          </a:p>
          <a:p>
            <a:r>
              <a:rPr lang="en-US" sz="600" dirty="0"/>
              <a:t>		$fb-&gt;</a:t>
            </a:r>
            <a:r>
              <a:rPr lang="en-US" sz="600" dirty="0" err="1"/>
              <a:t>setDefaultAccessToken</a:t>
            </a:r>
            <a:r>
              <a:rPr lang="en-US" sz="600" dirty="0"/>
              <a:t>($_SESSION['</a:t>
            </a:r>
            <a:r>
              <a:rPr lang="en-US" sz="600" dirty="0" err="1"/>
              <a:t>facebook_access_token</a:t>
            </a:r>
            <a:r>
              <a:rPr lang="en-US" sz="600" dirty="0"/>
              <a:t>']);</a:t>
            </a:r>
          </a:p>
          <a:p>
            <a:r>
              <a:rPr lang="en-US" sz="600" dirty="0"/>
              <a:t>	}</a:t>
            </a:r>
          </a:p>
          <a:p>
            <a:r>
              <a:rPr lang="en-US" sz="600" dirty="0"/>
              <a:t>	</a:t>
            </a:r>
          </a:p>
          <a:p>
            <a:r>
              <a:rPr lang="en-US" sz="600" dirty="0"/>
              <a:t>		</a:t>
            </a:r>
          </a:p>
          <a:p>
            <a:r>
              <a:rPr lang="en-US" sz="600" dirty="0"/>
              <a:t>	try {</a:t>
            </a:r>
          </a:p>
          <a:p>
            <a:r>
              <a:rPr lang="en-US" sz="600" dirty="0"/>
              <a:t>		$</a:t>
            </a:r>
            <a:r>
              <a:rPr lang="en-US" sz="600" dirty="0" err="1"/>
              <a:t>fb_response</a:t>
            </a:r>
            <a:r>
              <a:rPr lang="en-US" sz="600" dirty="0"/>
              <a:t> = $fb-&gt;get('/</a:t>
            </a:r>
            <a:r>
              <a:rPr lang="en-US" sz="600" dirty="0" err="1"/>
              <a:t>me?fields</a:t>
            </a:r>
            <a:r>
              <a:rPr lang="en-US" sz="600" dirty="0"/>
              <a:t>=</a:t>
            </a:r>
            <a:r>
              <a:rPr lang="en-US" sz="600" dirty="0" err="1"/>
              <a:t>name,first_name,last_name,email</a:t>
            </a:r>
            <a:r>
              <a:rPr lang="en-US" sz="600" dirty="0"/>
              <a:t>');</a:t>
            </a:r>
          </a:p>
          <a:p>
            <a:r>
              <a:rPr lang="en-US" sz="600" dirty="0"/>
              <a:t>		$</a:t>
            </a:r>
            <a:r>
              <a:rPr lang="en-US" sz="600" dirty="0" err="1"/>
              <a:t>fb_response_picture</a:t>
            </a:r>
            <a:r>
              <a:rPr lang="en-US" sz="600" dirty="0"/>
              <a:t> = $fb-&gt;get('/me/</a:t>
            </a:r>
            <a:r>
              <a:rPr lang="en-US" sz="600" dirty="0" err="1"/>
              <a:t>picture?redirect</a:t>
            </a:r>
            <a:r>
              <a:rPr lang="en-US" sz="600" dirty="0"/>
              <a:t>=</a:t>
            </a:r>
            <a:r>
              <a:rPr lang="en-US" sz="600" dirty="0" err="1"/>
              <a:t>false&amp;height</a:t>
            </a:r>
            <a:r>
              <a:rPr lang="en-US" sz="600" dirty="0"/>
              <a:t>=200');</a:t>
            </a:r>
          </a:p>
          <a:p>
            <a:r>
              <a:rPr lang="en-US" sz="600" dirty="0"/>
              <a:t>		$</a:t>
            </a:r>
            <a:r>
              <a:rPr lang="en-US" sz="600" dirty="0" err="1"/>
              <a:t>fb_user</a:t>
            </a:r>
            <a:r>
              <a:rPr lang="en-US" sz="600" dirty="0"/>
              <a:t> = $</a:t>
            </a:r>
            <a:r>
              <a:rPr lang="en-US" sz="600" dirty="0" err="1"/>
              <a:t>fb_response</a:t>
            </a:r>
            <a:r>
              <a:rPr lang="en-US" sz="600" dirty="0"/>
              <a:t>-&gt;</a:t>
            </a:r>
            <a:r>
              <a:rPr lang="en-US" sz="600" dirty="0" err="1"/>
              <a:t>getGraphUser</a:t>
            </a:r>
            <a:r>
              <a:rPr lang="en-US" sz="600" dirty="0"/>
              <a:t>();</a:t>
            </a:r>
          </a:p>
          <a:p>
            <a:r>
              <a:rPr lang="en-US" sz="600" dirty="0"/>
              <a:t>		$picture = $</a:t>
            </a:r>
            <a:r>
              <a:rPr lang="en-US" sz="600" dirty="0" err="1"/>
              <a:t>fb_response_picture</a:t>
            </a:r>
            <a:r>
              <a:rPr lang="en-US" sz="600" dirty="0"/>
              <a:t>-&gt;</a:t>
            </a:r>
            <a:r>
              <a:rPr lang="en-US" sz="600" dirty="0" err="1"/>
              <a:t>getGraphUser</a:t>
            </a:r>
            <a:r>
              <a:rPr lang="en-US" sz="600" dirty="0"/>
              <a:t>();		</a:t>
            </a:r>
          </a:p>
          <a:p>
            <a:r>
              <a:rPr lang="en-US" sz="600" dirty="0"/>
              <a:t>		$_SESSION['</a:t>
            </a:r>
            <a:r>
              <a:rPr lang="en-US" sz="600" dirty="0" err="1"/>
              <a:t>fb_user_id</a:t>
            </a:r>
            <a:r>
              <a:rPr lang="en-US" sz="600" dirty="0"/>
              <a:t>'] = $</a:t>
            </a:r>
            <a:r>
              <a:rPr lang="en-US" sz="600" dirty="0" err="1"/>
              <a:t>fb_user</a:t>
            </a:r>
            <a:r>
              <a:rPr lang="en-US" sz="600" dirty="0"/>
              <a:t>-&gt;</a:t>
            </a:r>
            <a:r>
              <a:rPr lang="en-US" sz="600" dirty="0" err="1"/>
              <a:t>getProperty</a:t>
            </a:r>
            <a:r>
              <a:rPr lang="en-US" sz="600" dirty="0"/>
              <a:t>('id');</a:t>
            </a:r>
          </a:p>
          <a:p>
            <a:r>
              <a:rPr lang="en-US" sz="600" dirty="0"/>
              <a:t>		$_SESSION['</a:t>
            </a:r>
            <a:r>
              <a:rPr lang="en-US" sz="600" dirty="0" err="1"/>
              <a:t>fb_user_name</a:t>
            </a:r>
            <a:r>
              <a:rPr lang="en-US" sz="600" dirty="0"/>
              <a:t>'] = $</a:t>
            </a:r>
            <a:r>
              <a:rPr lang="en-US" sz="600" dirty="0" err="1"/>
              <a:t>fb_user</a:t>
            </a:r>
            <a:r>
              <a:rPr lang="en-US" sz="600" dirty="0"/>
              <a:t>-&gt;</a:t>
            </a:r>
            <a:r>
              <a:rPr lang="en-US" sz="600" dirty="0" err="1"/>
              <a:t>getProperty</a:t>
            </a:r>
            <a:r>
              <a:rPr lang="en-US" sz="600" dirty="0"/>
              <a:t>('name');</a:t>
            </a:r>
          </a:p>
          <a:p>
            <a:r>
              <a:rPr lang="en-US" sz="600" dirty="0"/>
              <a:t>		$_SESSION['</a:t>
            </a:r>
            <a:r>
              <a:rPr lang="en-US" sz="600" dirty="0" err="1"/>
              <a:t>fb_user_email</a:t>
            </a:r>
            <a:r>
              <a:rPr lang="en-US" sz="600" dirty="0"/>
              <a:t>'] = $</a:t>
            </a:r>
            <a:r>
              <a:rPr lang="en-US" sz="600" dirty="0" err="1"/>
              <a:t>fb_user</a:t>
            </a:r>
            <a:r>
              <a:rPr lang="en-US" sz="600" dirty="0"/>
              <a:t>-&gt;</a:t>
            </a:r>
            <a:r>
              <a:rPr lang="en-US" sz="600" dirty="0" err="1"/>
              <a:t>getProperty</a:t>
            </a:r>
            <a:r>
              <a:rPr lang="en-US" sz="600" dirty="0"/>
              <a:t>('email');</a:t>
            </a:r>
          </a:p>
          <a:p>
            <a:r>
              <a:rPr lang="en-US" sz="600" dirty="0"/>
              <a:t>		$_SESSION['</a:t>
            </a:r>
            <a:r>
              <a:rPr lang="en-US" sz="600" dirty="0" err="1"/>
              <a:t>fb_user_pic</a:t>
            </a:r>
            <a:r>
              <a:rPr lang="en-US" sz="600" dirty="0"/>
              <a:t>'] = $picture['</a:t>
            </a:r>
            <a:r>
              <a:rPr lang="en-US" sz="600" dirty="0" err="1"/>
              <a:t>url</a:t>
            </a:r>
            <a:r>
              <a:rPr lang="en-US" sz="600" dirty="0"/>
              <a:t>'];</a:t>
            </a:r>
          </a:p>
          <a:p>
            <a:r>
              <a:rPr lang="en-US" sz="600" dirty="0"/>
              <a:t>		</a:t>
            </a:r>
          </a:p>
          <a:p>
            <a:r>
              <a:rPr lang="en-US" sz="600" dirty="0"/>
              <a:t>	} catch(Facebook\Exceptions\</a:t>
            </a:r>
            <a:r>
              <a:rPr lang="en-US" sz="600" dirty="0" err="1"/>
              <a:t>FacebookResponseException</a:t>
            </a:r>
            <a:r>
              <a:rPr lang="en-US" sz="600" dirty="0"/>
              <a:t> $e) {</a:t>
            </a:r>
          </a:p>
          <a:p>
            <a:r>
              <a:rPr lang="en-US" sz="600" dirty="0"/>
              <a:t>		echo 'Facebook API Error: ' . $e-&gt;</a:t>
            </a:r>
            <a:r>
              <a:rPr lang="en-US" sz="600" dirty="0" err="1"/>
              <a:t>getMessage</a:t>
            </a:r>
            <a:r>
              <a:rPr lang="en-US" sz="600" dirty="0"/>
              <a:t>();</a:t>
            </a:r>
          </a:p>
          <a:p>
            <a:r>
              <a:rPr lang="en-US" sz="600" dirty="0"/>
              <a:t>		</a:t>
            </a:r>
            <a:r>
              <a:rPr lang="en-US" sz="600" dirty="0" err="1"/>
              <a:t>session_destroy</a:t>
            </a:r>
            <a:r>
              <a:rPr lang="en-US" sz="600" dirty="0"/>
              <a:t>();</a:t>
            </a:r>
          </a:p>
          <a:p>
            <a:r>
              <a:rPr lang="en-US" sz="600" dirty="0"/>
              <a:t>		header("Location: ./");</a:t>
            </a:r>
          </a:p>
          <a:p>
            <a:r>
              <a:rPr lang="en-US" sz="600" dirty="0"/>
              <a:t>		exit;</a:t>
            </a:r>
          </a:p>
          <a:p>
            <a:r>
              <a:rPr lang="en-US" sz="600" dirty="0"/>
              <a:t>	} catch(Facebook\Exceptions\</a:t>
            </a:r>
            <a:r>
              <a:rPr lang="en-US" sz="600" dirty="0" err="1"/>
              <a:t>FacebookSDKException</a:t>
            </a:r>
            <a:r>
              <a:rPr lang="en-US" sz="600" dirty="0"/>
              <a:t> $e) {</a:t>
            </a:r>
          </a:p>
          <a:p>
            <a:r>
              <a:rPr lang="en-US" sz="600" dirty="0"/>
              <a:t>		echo 'Facebook SDK Error: ' . $e-&gt;</a:t>
            </a:r>
            <a:r>
              <a:rPr lang="en-US" sz="600" dirty="0" err="1"/>
              <a:t>getMessage</a:t>
            </a:r>
            <a:r>
              <a:rPr lang="en-US" sz="600" dirty="0"/>
              <a:t>();</a:t>
            </a:r>
          </a:p>
          <a:p>
            <a:r>
              <a:rPr lang="en-US" sz="600" dirty="0"/>
              <a:t>		exit;</a:t>
            </a:r>
          </a:p>
          <a:p>
            <a:r>
              <a:rPr lang="en-US" sz="600" dirty="0"/>
              <a:t>	}</a:t>
            </a:r>
          </a:p>
          <a:p>
            <a:r>
              <a:rPr lang="en-US" sz="600" dirty="0"/>
              <a:t>} </a:t>
            </a:r>
          </a:p>
          <a:p>
            <a:r>
              <a:rPr lang="en-US" sz="600" dirty="0"/>
              <a:t>?&gt;</a:t>
            </a:r>
          </a:p>
          <a:p>
            <a:endParaRPr lang="en-US" sz="600" dirty="0"/>
          </a:p>
          <a:p>
            <a:r>
              <a:rPr lang="en-US" sz="600" dirty="0"/>
              <a:t>&lt;!DOCTYPE html&gt;</a:t>
            </a:r>
          </a:p>
          <a:p>
            <a:r>
              <a:rPr lang="en-US" sz="600" dirty="0"/>
              <a:t>&lt;html </a:t>
            </a:r>
            <a:r>
              <a:rPr lang="en-US" sz="600" dirty="0" err="1"/>
              <a:t>lang</a:t>
            </a:r>
            <a:r>
              <a:rPr lang="en-US" sz="600" dirty="0"/>
              <a:t>="</a:t>
            </a:r>
            <a:r>
              <a:rPr lang="en-US" sz="600" dirty="0" err="1"/>
              <a:t>en</a:t>
            </a:r>
            <a:r>
              <a:rPr lang="en-US" sz="600" dirty="0"/>
              <a:t>"&gt;</a:t>
            </a:r>
          </a:p>
          <a:p>
            <a:r>
              <a:rPr lang="en-US" sz="600" dirty="0"/>
              <a:t>&lt;head&gt;</a:t>
            </a:r>
          </a:p>
          <a:p>
            <a:r>
              <a:rPr lang="en-US" sz="600" dirty="0"/>
              <a:t>&lt;title&gt;Login with Facebook&lt;/title&gt;</a:t>
            </a:r>
          </a:p>
          <a:p>
            <a:r>
              <a:rPr lang="en-US" sz="600" dirty="0"/>
              <a:t>&lt;/head&gt;</a:t>
            </a:r>
          </a:p>
          <a:p>
            <a:r>
              <a:rPr lang="en-US" sz="600" dirty="0"/>
              <a:t>&lt;body&gt;</a:t>
            </a:r>
          </a:p>
          <a:p>
            <a:r>
              <a:rPr lang="en-US" sz="600" dirty="0"/>
              <a:t>&lt;h1&gt;Login with Facebook&lt;/h1&gt;</a:t>
            </a:r>
          </a:p>
          <a:p>
            <a:endParaRPr lang="en-US" sz="600" dirty="0"/>
          </a:p>
          <a:p>
            <a:endParaRPr lang="en-US" sz="600" dirty="0"/>
          </a:p>
          <a:p>
            <a:r>
              <a:rPr lang="en-US" sz="600" dirty="0"/>
              <a:t>&lt;?</a:t>
            </a:r>
            <a:r>
              <a:rPr lang="en-US" sz="600" dirty="0" err="1"/>
              <a:t>php</a:t>
            </a:r>
            <a:r>
              <a:rPr lang="en-US" sz="600" dirty="0"/>
              <a:t> if(</a:t>
            </a:r>
            <a:r>
              <a:rPr lang="en-US" sz="600" dirty="0" err="1"/>
              <a:t>isset</a:t>
            </a:r>
            <a:r>
              <a:rPr lang="en-US" sz="600" dirty="0"/>
              <a:t>($_SESSION['</a:t>
            </a:r>
            <a:r>
              <a:rPr lang="en-US" sz="600" dirty="0" err="1"/>
              <a:t>fb_user_id</a:t>
            </a:r>
            <a:r>
              <a:rPr lang="en-US" sz="600" dirty="0"/>
              <a:t>'])): ?&gt;</a:t>
            </a:r>
          </a:p>
          <a:p>
            <a:r>
              <a:rPr lang="en-US" sz="600" dirty="0"/>
              <a:t>&lt;</a:t>
            </a:r>
            <a:r>
              <a:rPr lang="en-US" sz="600" dirty="0" err="1"/>
              <a:t>ul</a:t>
            </a:r>
            <a:r>
              <a:rPr lang="en-US" sz="600" dirty="0"/>
              <a:t> style="margin-top:30px"&gt;</a:t>
            </a:r>
          </a:p>
          <a:p>
            <a:r>
              <a:rPr lang="en-US" sz="600" dirty="0"/>
              <a:t>&lt;</a:t>
            </a:r>
            <a:r>
              <a:rPr lang="en-US" sz="600" dirty="0" err="1"/>
              <a:t>img</a:t>
            </a:r>
            <a:r>
              <a:rPr lang="en-US" sz="600" dirty="0"/>
              <a:t> </a:t>
            </a:r>
            <a:r>
              <a:rPr lang="en-US" sz="600" dirty="0" err="1"/>
              <a:t>src</a:t>
            </a:r>
            <a:r>
              <a:rPr lang="en-US" sz="600" dirty="0"/>
              <a:t>="&lt;?</a:t>
            </a:r>
            <a:r>
              <a:rPr lang="en-US" sz="600" dirty="0" err="1"/>
              <a:t>php</a:t>
            </a:r>
            <a:r>
              <a:rPr lang="en-US" sz="600" dirty="0"/>
              <a:t> echo  $_SESSION['</a:t>
            </a:r>
            <a:r>
              <a:rPr lang="en-US" sz="600" dirty="0" err="1"/>
              <a:t>fb_user_pic</a:t>
            </a:r>
            <a:r>
              <a:rPr lang="en-US" sz="600" dirty="0"/>
              <a:t>']; ?&gt;"&gt;</a:t>
            </a:r>
          </a:p>
          <a:p>
            <a:r>
              <a:rPr lang="en-US" sz="600" dirty="0"/>
              <a:t>	&lt;li&gt;Facebook ID: &lt;?</a:t>
            </a:r>
            <a:r>
              <a:rPr lang="en-US" sz="600" dirty="0" err="1"/>
              <a:t>php</a:t>
            </a:r>
            <a:r>
              <a:rPr lang="en-US" sz="600" dirty="0"/>
              <a:t> echo  $_SESSION['</a:t>
            </a:r>
            <a:r>
              <a:rPr lang="en-US" sz="600" dirty="0" err="1"/>
              <a:t>fb_user_id</a:t>
            </a:r>
            <a:r>
              <a:rPr lang="en-US" sz="600" dirty="0"/>
              <a:t>']; ?&gt;&lt;/li&gt;</a:t>
            </a:r>
          </a:p>
          <a:p>
            <a:r>
              <a:rPr lang="en-US" sz="600" dirty="0"/>
              <a:t>	&lt;li&gt;Full Name: &lt;?</a:t>
            </a:r>
            <a:r>
              <a:rPr lang="en-US" sz="600" dirty="0" err="1"/>
              <a:t>php</a:t>
            </a:r>
            <a:r>
              <a:rPr lang="en-US" sz="600" dirty="0"/>
              <a:t> echo $_SESSION['</a:t>
            </a:r>
            <a:r>
              <a:rPr lang="en-US" sz="600" dirty="0" err="1"/>
              <a:t>fb_user_name</a:t>
            </a:r>
            <a:r>
              <a:rPr lang="en-US" sz="600" dirty="0"/>
              <a:t>']; ?&gt;&lt;/li&gt;</a:t>
            </a:r>
          </a:p>
          <a:p>
            <a:r>
              <a:rPr lang="en-US" sz="600" dirty="0"/>
              <a:t>	&lt;li&gt;Email: &lt;?</a:t>
            </a:r>
            <a:r>
              <a:rPr lang="en-US" sz="600" dirty="0" err="1"/>
              <a:t>php</a:t>
            </a:r>
            <a:r>
              <a:rPr lang="en-US" sz="600" dirty="0"/>
              <a:t> echo $_SESSION['</a:t>
            </a:r>
            <a:r>
              <a:rPr lang="en-US" sz="600" dirty="0" err="1"/>
              <a:t>fb_user_email</a:t>
            </a:r>
            <a:r>
              <a:rPr lang="en-US" sz="600" dirty="0"/>
              <a:t>']; ?&gt;&lt;/li&gt;</a:t>
            </a:r>
          </a:p>
          <a:p>
            <a:r>
              <a:rPr lang="en-US" sz="600" dirty="0"/>
              <a:t>&lt;/</a:t>
            </a:r>
            <a:r>
              <a:rPr lang="en-US" sz="600" dirty="0" err="1"/>
              <a:t>ul</a:t>
            </a:r>
            <a:r>
              <a:rPr lang="en-US" sz="600" dirty="0"/>
              <a:t>&gt;</a:t>
            </a:r>
          </a:p>
          <a:p>
            <a:r>
              <a:rPr lang="en-US" sz="600" dirty="0"/>
              <a:t>&lt;a </a:t>
            </a:r>
            <a:r>
              <a:rPr lang="en-US" sz="600" dirty="0" err="1"/>
              <a:t>href</a:t>
            </a:r>
            <a:r>
              <a:rPr lang="en-US" sz="600" dirty="0"/>
              <a:t>="</a:t>
            </a:r>
            <a:r>
              <a:rPr lang="en-US" sz="600" dirty="0" err="1"/>
              <a:t>logout.php</a:t>
            </a:r>
            <a:r>
              <a:rPr lang="en-US" sz="600" dirty="0"/>
              <a:t>"&gt;Logout&lt;/a&gt;</a:t>
            </a:r>
          </a:p>
          <a:p>
            <a:endParaRPr lang="en-US" sz="600" dirty="0"/>
          </a:p>
          <a:p>
            <a:endParaRPr lang="en-US" sz="600" dirty="0"/>
          </a:p>
          <a:p>
            <a:r>
              <a:rPr lang="en-US" sz="600" dirty="0"/>
              <a:t>&lt;?</a:t>
            </a:r>
            <a:r>
              <a:rPr lang="en-US" sz="600" dirty="0" err="1"/>
              <a:t>php</a:t>
            </a:r>
            <a:r>
              <a:rPr lang="en-US" sz="600" dirty="0"/>
              <a:t> else: ?&gt;</a:t>
            </a:r>
          </a:p>
          <a:p>
            <a:r>
              <a:rPr lang="en-US" sz="600" dirty="0"/>
              <a:t>&lt;a </a:t>
            </a:r>
            <a:r>
              <a:rPr lang="en-US" sz="600" dirty="0" err="1"/>
              <a:t>href</a:t>
            </a:r>
            <a:r>
              <a:rPr lang="en-US" sz="600" dirty="0"/>
              <a:t>="&lt;?= $</a:t>
            </a:r>
            <a:r>
              <a:rPr lang="en-US" sz="600" dirty="0" err="1"/>
              <a:t>fb_helper</a:t>
            </a:r>
            <a:r>
              <a:rPr lang="en-US" sz="600" dirty="0"/>
              <a:t>-&gt;</a:t>
            </a:r>
            <a:r>
              <a:rPr lang="en-US" sz="600" dirty="0" err="1"/>
              <a:t>getLoginUrl</a:t>
            </a:r>
            <a:r>
              <a:rPr lang="en-US" sz="600" dirty="0"/>
              <a:t>('http://localhost/facebook-login-php/')?&gt;"&gt;Sign in with Facebook&lt;/a&gt;</a:t>
            </a:r>
          </a:p>
          <a:p>
            <a:r>
              <a:rPr lang="en-US" sz="600" dirty="0"/>
              <a:t>&lt;?</a:t>
            </a:r>
            <a:r>
              <a:rPr lang="en-US" sz="600" dirty="0" err="1"/>
              <a:t>php</a:t>
            </a:r>
            <a:r>
              <a:rPr lang="en-US" sz="600" dirty="0"/>
              <a:t> </a:t>
            </a:r>
            <a:r>
              <a:rPr lang="en-US" sz="600" dirty="0" err="1"/>
              <a:t>endif</a:t>
            </a:r>
            <a:r>
              <a:rPr lang="en-US" sz="600" dirty="0"/>
              <a:t> ?&gt;</a:t>
            </a:r>
          </a:p>
          <a:p>
            <a:endParaRPr lang="en-US" sz="600" dirty="0"/>
          </a:p>
          <a:p>
            <a:r>
              <a:rPr lang="en-US" sz="600" dirty="0"/>
              <a:t>&lt;/body&gt;</a:t>
            </a:r>
          </a:p>
          <a:p>
            <a:r>
              <a:rPr lang="en-US" sz="600" dirty="0"/>
              <a:t>&lt;/html&gt;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9007366" y="202418"/>
            <a:ext cx="298493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/>
              <a:t>// </a:t>
            </a:r>
            <a:r>
              <a:rPr lang="en-US" sz="600" dirty="0" err="1" smtClean="0"/>
              <a:t>cinfig.php</a:t>
            </a:r>
            <a:endParaRPr lang="en-US" sz="600" dirty="0" smtClean="0"/>
          </a:p>
          <a:p>
            <a:r>
              <a:rPr lang="en-US" sz="600" dirty="0" smtClean="0"/>
              <a:t>&lt;?</a:t>
            </a:r>
            <a:r>
              <a:rPr lang="en-US" sz="600" dirty="0" err="1"/>
              <a:t>php</a:t>
            </a:r>
            <a:endParaRPr lang="en-US" sz="600" dirty="0"/>
          </a:p>
          <a:p>
            <a:r>
              <a:rPr lang="en-US" sz="600" dirty="0"/>
              <a:t> // Include the autoloader provided in the SDK</a:t>
            </a:r>
          </a:p>
          <a:p>
            <a:r>
              <a:rPr lang="en-US" sz="600" dirty="0" err="1"/>
              <a:t>require_once</a:t>
            </a:r>
            <a:r>
              <a:rPr lang="en-US" sz="600" dirty="0"/>
              <a:t>(__DIR__.'/Facebook/</a:t>
            </a:r>
            <a:r>
              <a:rPr lang="en-US" sz="600" dirty="0" err="1"/>
              <a:t>autoload.php</a:t>
            </a:r>
            <a:r>
              <a:rPr lang="en-US" sz="600" dirty="0"/>
              <a:t>');</a:t>
            </a:r>
          </a:p>
          <a:p>
            <a:r>
              <a:rPr lang="en-US" sz="600" dirty="0"/>
              <a:t>define('APP_ID', '735375287844007');</a:t>
            </a:r>
          </a:p>
          <a:p>
            <a:r>
              <a:rPr lang="en-US" sz="600" dirty="0"/>
              <a:t>define('APP_SECRET', 'cc9159ec7a339f3ca1d3e2c1d6558a61');</a:t>
            </a:r>
          </a:p>
          <a:p>
            <a:r>
              <a:rPr lang="en-US" sz="600" dirty="0"/>
              <a:t>define('API_VERSION', 'v2.5');</a:t>
            </a:r>
          </a:p>
          <a:p>
            <a:endParaRPr lang="en-US" sz="600" dirty="0"/>
          </a:p>
          <a:p>
            <a:r>
              <a:rPr lang="en-US" sz="600" dirty="0"/>
              <a:t>if(!</a:t>
            </a:r>
            <a:r>
              <a:rPr lang="en-US" sz="600" dirty="0" err="1"/>
              <a:t>session_id</a:t>
            </a:r>
            <a:r>
              <a:rPr lang="en-US" sz="600" dirty="0"/>
              <a:t>()){</a:t>
            </a:r>
          </a:p>
          <a:p>
            <a:r>
              <a:rPr lang="en-US" sz="600" dirty="0"/>
              <a:t>    </a:t>
            </a:r>
            <a:r>
              <a:rPr lang="en-US" sz="600" dirty="0" err="1"/>
              <a:t>session_start</a:t>
            </a:r>
            <a:r>
              <a:rPr lang="en-US" sz="600" dirty="0"/>
              <a:t>();</a:t>
            </a:r>
          </a:p>
          <a:p>
            <a:r>
              <a:rPr lang="en-US" sz="600" dirty="0"/>
              <a:t>}</a:t>
            </a:r>
          </a:p>
          <a:p>
            <a:endParaRPr lang="en-US" sz="600" dirty="0"/>
          </a:p>
          <a:p>
            <a:r>
              <a:rPr lang="en-US" sz="600" dirty="0"/>
              <a:t>// Call Facebook API</a:t>
            </a:r>
          </a:p>
          <a:p>
            <a:r>
              <a:rPr lang="en-US" sz="600" dirty="0"/>
              <a:t>$fb = new Facebook\Facebook([</a:t>
            </a:r>
          </a:p>
          <a:p>
            <a:r>
              <a:rPr lang="en-US" sz="600" dirty="0"/>
              <a:t> '</a:t>
            </a:r>
            <a:r>
              <a:rPr lang="en-US" sz="600" dirty="0" err="1"/>
              <a:t>app_id</a:t>
            </a:r>
            <a:r>
              <a:rPr lang="en-US" sz="600" dirty="0"/>
              <a:t>' =&gt; APP_ID,</a:t>
            </a:r>
          </a:p>
          <a:p>
            <a:r>
              <a:rPr lang="en-US" sz="600" dirty="0"/>
              <a:t> '</a:t>
            </a:r>
            <a:r>
              <a:rPr lang="en-US" sz="600" dirty="0" err="1"/>
              <a:t>app_secret</a:t>
            </a:r>
            <a:r>
              <a:rPr lang="en-US" sz="600" dirty="0"/>
              <a:t>' =&gt; APP_SECRET,</a:t>
            </a:r>
          </a:p>
          <a:p>
            <a:r>
              <a:rPr lang="en-US" sz="600" dirty="0"/>
              <a:t> '</a:t>
            </a:r>
            <a:r>
              <a:rPr lang="en-US" sz="600" dirty="0" err="1"/>
              <a:t>default_graph_version</a:t>
            </a:r>
            <a:r>
              <a:rPr lang="en-US" sz="600" dirty="0"/>
              <a:t>' =&gt; API_VERSION,</a:t>
            </a:r>
          </a:p>
          <a:p>
            <a:r>
              <a:rPr lang="en-US" sz="600" dirty="0"/>
              <a:t>]);</a:t>
            </a:r>
          </a:p>
          <a:p>
            <a:endParaRPr lang="en-US" sz="600" dirty="0"/>
          </a:p>
          <a:p>
            <a:endParaRPr lang="en-US" sz="600" dirty="0"/>
          </a:p>
          <a:p>
            <a:r>
              <a:rPr lang="en-US" sz="600" dirty="0"/>
              <a:t>$</a:t>
            </a:r>
            <a:r>
              <a:rPr lang="en-US" sz="600" dirty="0" err="1"/>
              <a:t>fb_helper</a:t>
            </a:r>
            <a:r>
              <a:rPr lang="en-US" sz="600" dirty="0"/>
              <a:t> = $fb-&gt;</a:t>
            </a:r>
            <a:r>
              <a:rPr lang="en-US" sz="600" dirty="0" err="1"/>
              <a:t>getRedirectLoginHelper</a:t>
            </a:r>
            <a:r>
              <a:rPr lang="en-US" sz="600" dirty="0"/>
              <a:t>();</a:t>
            </a:r>
          </a:p>
          <a:p>
            <a:r>
              <a:rPr lang="en-US" sz="600" dirty="0"/>
              <a:t>try {</a:t>
            </a:r>
          </a:p>
          <a:p>
            <a:r>
              <a:rPr lang="en-US" sz="600" dirty="0"/>
              <a:t>    if(</a:t>
            </a:r>
            <a:r>
              <a:rPr lang="en-US" sz="600" dirty="0" err="1"/>
              <a:t>isset</a:t>
            </a:r>
            <a:r>
              <a:rPr lang="en-US" sz="600" dirty="0"/>
              <a:t>($_SESSION['</a:t>
            </a:r>
            <a:r>
              <a:rPr lang="en-US" sz="600" dirty="0" err="1"/>
              <a:t>facebook_access_token</a:t>
            </a:r>
            <a:r>
              <a:rPr lang="en-US" sz="600" dirty="0"/>
              <a:t>']))</a:t>
            </a:r>
          </a:p>
          <a:p>
            <a:r>
              <a:rPr lang="en-US" sz="600" dirty="0"/>
              <a:t>		{$</a:t>
            </a:r>
            <a:r>
              <a:rPr lang="en-US" sz="600" dirty="0" err="1"/>
              <a:t>accessToken</a:t>
            </a:r>
            <a:r>
              <a:rPr lang="en-US" sz="600" dirty="0"/>
              <a:t> = $_SESSION['</a:t>
            </a:r>
            <a:r>
              <a:rPr lang="en-US" sz="600" dirty="0" err="1"/>
              <a:t>facebook_access_token</a:t>
            </a:r>
            <a:r>
              <a:rPr lang="en-US" sz="600" dirty="0"/>
              <a:t>'];}</a:t>
            </a:r>
          </a:p>
          <a:p>
            <a:r>
              <a:rPr lang="en-US" sz="600" dirty="0"/>
              <a:t>	else</a:t>
            </a:r>
          </a:p>
          <a:p>
            <a:r>
              <a:rPr lang="en-US" sz="600" dirty="0"/>
              <a:t>		{$</a:t>
            </a:r>
            <a:r>
              <a:rPr lang="en-US" sz="600" dirty="0" err="1"/>
              <a:t>accessToken</a:t>
            </a:r>
            <a:r>
              <a:rPr lang="en-US" sz="600" dirty="0"/>
              <a:t> = $</a:t>
            </a:r>
            <a:r>
              <a:rPr lang="en-US" sz="600" dirty="0" err="1"/>
              <a:t>fb_helper</a:t>
            </a:r>
            <a:r>
              <a:rPr lang="en-US" sz="600" dirty="0"/>
              <a:t>-&gt;</a:t>
            </a:r>
            <a:r>
              <a:rPr lang="en-US" sz="600" dirty="0" err="1"/>
              <a:t>getAccessToken</a:t>
            </a:r>
            <a:r>
              <a:rPr lang="en-US" sz="600" dirty="0"/>
              <a:t>();}</a:t>
            </a:r>
          </a:p>
          <a:p>
            <a:r>
              <a:rPr lang="en-US" sz="600" dirty="0"/>
              <a:t>} catch(</a:t>
            </a:r>
            <a:r>
              <a:rPr lang="en-US" sz="600" dirty="0" err="1"/>
              <a:t>FacebookResponseException</a:t>
            </a:r>
            <a:r>
              <a:rPr lang="en-US" sz="600" dirty="0"/>
              <a:t> $e) {</a:t>
            </a:r>
          </a:p>
          <a:p>
            <a:r>
              <a:rPr lang="en-US" sz="600" dirty="0"/>
              <a:t>     echo 'Facebook API Error: ' . $e-&gt;</a:t>
            </a:r>
            <a:r>
              <a:rPr lang="en-US" sz="600" dirty="0" err="1"/>
              <a:t>getMessage</a:t>
            </a:r>
            <a:r>
              <a:rPr lang="en-US" sz="600" dirty="0"/>
              <a:t>();</a:t>
            </a:r>
          </a:p>
          <a:p>
            <a:r>
              <a:rPr lang="en-US" sz="600" dirty="0"/>
              <a:t>      exit;</a:t>
            </a:r>
          </a:p>
          <a:p>
            <a:r>
              <a:rPr lang="en-US" sz="600" dirty="0"/>
              <a:t>} catch(</a:t>
            </a:r>
            <a:r>
              <a:rPr lang="en-US" sz="600" dirty="0" err="1"/>
              <a:t>FacebookSDKException</a:t>
            </a:r>
            <a:r>
              <a:rPr lang="en-US" sz="600" dirty="0"/>
              <a:t> $e) {</a:t>
            </a:r>
          </a:p>
          <a:p>
            <a:r>
              <a:rPr lang="en-US" sz="600" dirty="0"/>
              <a:t>    echo 'Facebook SDK Error: ' . $e-&gt;</a:t>
            </a:r>
            <a:r>
              <a:rPr lang="en-US" sz="600" dirty="0" err="1"/>
              <a:t>getMessage</a:t>
            </a:r>
            <a:r>
              <a:rPr lang="en-US" sz="600" dirty="0"/>
              <a:t>();</a:t>
            </a:r>
          </a:p>
          <a:p>
            <a:r>
              <a:rPr lang="en-US" sz="600" dirty="0"/>
              <a:t>      exit;</a:t>
            </a:r>
          </a:p>
          <a:p>
            <a:r>
              <a:rPr lang="en-US" sz="600" dirty="0"/>
              <a:t>}</a:t>
            </a:r>
          </a:p>
          <a:p>
            <a:r>
              <a:rPr lang="en-US" sz="600" dirty="0"/>
              <a:t>?&gt;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8815274" y="4353038"/>
            <a:ext cx="26801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// </a:t>
            </a:r>
            <a:r>
              <a:rPr lang="en-US" sz="1000" dirty="0" err="1" smtClean="0"/>
              <a:t>logout.php</a:t>
            </a:r>
            <a:endParaRPr lang="en-US" sz="1000" dirty="0" smtClean="0"/>
          </a:p>
          <a:p>
            <a:r>
              <a:rPr lang="en-US" sz="1000" dirty="0" smtClean="0"/>
              <a:t>&lt;?</a:t>
            </a:r>
            <a:r>
              <a:rPr lang="en-US" sz="1000" dirty="0" err="1"/>
              <a:t>php</a:t>
            </a:r>
            <a:endParaRPr lang="en-US" sz="1000" dirty="0"/>
          </a:p>
          <a:p>
            <a:r>
              <a:rPr lang="en-US" sz="1000" dirty="0" err="1"/>
              <a:t>require_once</a:t>
            </a:r>
            <a:r>
              <a:rPr lang="en-US" sz="1000" dirty="0"/>
              <a:t> '</a:t>
            </a:r>
            <a:r>
              <a:rPr lang="en-US" sz="1000" dirty="0" err="1"/>
              <a:t>config.php</a:t>
            </a:r>
            <a:r>
              <a:rPr lang="en-US" sz="1000" dirty="0"/>
              <a:t>';</a:t>
            </a:r>
          </a:p>
          <a:p>
            <a:r>
              <a:rPr lang="en-US" sz="1000" dirty="0"/>
              <a:t>unset($_SESSION['</a:t>
            </a:r>
            <a:r>
              <a:rPr lang="en-US" sz="1000" dirty="0" err="1"/>
              <a:t>facebook_access_token</a:t>
            </a:r>
            <a:r>
              <a:rPr lang="en-US" sz="1000" dirty="0"/>
              <a:t>']);</a:t>
            </a:r>
          </a:p>
          <a:p>
            <a:endParaRPr lang="en-US" sz="1000" dirty="0"/>
          </a:p>
          <a:p>
            <a:r>
              <a:rPr lang="en-US" sz="1000" dirty="0"/>
              <a:t>unset($_SESSION['</a:t>
            </a:r>
            <a:r>
              <a:rPr lang="en-US" sz="1000" dirty="0" err="1"/>
              <a:t>fb_user_id</a:t>
            </a:r>
            <a:r>
              <a:rPr lang="en-US" sz="1000" dirty="0"/>
              <a:t>']);</a:t>
            </a:r>
          </a:p>
          <a:p>
            <a:r>
              <a:rPr lang="en-US" sz="1000" dirty="0"/>
              <a:t>unset($_SESSION['</a:t>
            </a:r>
            <a:r>
              <a:rPr lang="en-US" sz="1000" dirty="0" err="1"/>
              <a:t>fb_user_name</a:t>
            </a:r>
            <a:r>
              <a:rPr lang="en-US" sz="1000" dirty="0"/>
              <a:t>']);</a:t>
            </a:r>
          </a:p>
          <a:p>
            <a:r>
              <a:rPr lang="en-US" sz="1000" dirty="0"/>
              <a:t>unset($_SESSION['</a:t>
            </a:r>
            <a:r>
              <a:rPr lang="en-US" sz="1000" dirty="0" err="1"/>
              <a:t>fb_user_email</a:t>
            </a:r>
            <a:r>
              <a:rPr lang="en-US" sz="1000" dirty="0"/>
              <a:t>']);</a:t>
            </a:r>
          </a:p>
          <a:p>
            <a:r>
              <a:rPr lang="en-US" sz="1000" dirty="0"/>
              <a:t>unset($_SESSION['</a:t>
            </a:r>
            <a:r>
              <a:rPr lang="en-US" sz="1000" dirty="0" err="1"/>
              <a:t>fb_user_pic</a:t>
            </a:r>
            <a:r>
              <a:rPr lang="en-US" sz="1000" dirty="0"/>
              <a:t>']);</a:t>
            </a:r>
          </a:p>
          <a:p>
            <a:endParaRPr lang="en-US" sz="1000" dirty="0"/>
          </a:p>
          <a:p>
            <a:r>
              <a:rPr lang="en-US" sz="1000" dirty="0"/>
              <a:t>header("</a:t>
            </a:r>
            <a:r>
              <a:rPr lang="en-US" sz="1000" dirty="0" err="1"/>
              <a:t>Location:index.php</a:t>
            </a:r>
            <a:r>
              <a:rPr lang="en-US" sz="1000" dirty="0"/>
              <a:t>");</a:t>
            </a:r>
          </a:p>
          <a:p>
            <a:r>
              <a:rPr lang="en-US" sz="10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745876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151</Words>
  <Application>Microsoft Office PowerPoint</Application>
  <PresentationFormat>Widescreen</PresentationFormat>
  <Paragraphs>113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Hafeez</dc:creator>
  <cp:lastModifiedBy>Abdul Hafeez</cp:lastModifiedBy>
  <cp:revision>12</cp:revision>
  <dcterms:created xsi:type="dcterms:W3CDTF">2022-05-08T03:24:39Z</dcterms:created>
  <dcterms:modified xsi:type="dcterms:W3CDTF">2022-05-26T11:25:17Z</dcterms:modified>
</cp:coreProperties>
</file>