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2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C2D7-34AD-4AEB-9E50-50F628FBCCEA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B993-DF80-46C5-B1A9-2FAD17EFF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2" y="685228"/>
            <a:ext cx="11450037" cy="60971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2002" y="217355"/>
            <a:ext cx="343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https://console.cloud.google.com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8" y="1249589"/>
            <a:ext cx="10409125" cy="43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3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988711"/>
            <a:ext cx="11450037" cy="48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6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48" y="351803"/>
            <a:ext cx="9245905" cy="61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530709"/>
            <a:ext cx="11450037" cy="57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9" y="181272"/>
            <a:ext cx="7084711" cy="34206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40718" y="181272"/>
            <a:ext cx="382576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// </a:t>
            </a:r>
            <a:r>
              <a:rPr lang="en-US" sz="800" dirty="0" err="1" smtClean="0"/>
              <a:t>index.php</a:t>
            </a:r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&lt;?</a:t>
            </a:r>
            <a:r>
              <a:rPr lang="en-US" sz="800" dirty="0" err="1"/>
              <a:t>php</a:t>
            </a:r>
            <a:endParaRPr lang="en-US" sz="800" dirty="0"/>
          </a:p>
          <a:p>
            <a:r>
              <a:rPr lang="en-US" sz="800" dirty="0"/>
              <a:t>include('</a:t>
            </a:r>
            <a:r>
              <a:rPr lang="en-US" sz="800" dirty="0" err="1"/>
              <a:t>config.php</a:t>
            </a:r>
            <a:r>
              <a:rPr lang="en-US" sz="800" dirty="0"/>
              <a:t>');</a:t>
            </a:r>
          </a:p>
          <a:p>
            <a:r>
              <a:rPr lang="en-US" sz="800" dirty="0"/>
              <a:t>if(</a:t>
            </a:r>
            <a:r>
              <a:rPr lang="en-US" sz="800" dirty="0" err="1"/>
              <a:t>isset</a:t>
            </a:r>
            <a:r>
              <a:rPr lang="en-US" sz="800" dirty="0"/>
              <a:t>($_GET["code"])){</a:t>
            </a:r>
          </a:p>
          <a:p>
            <a:r>
              <a:rPr lang="en-US" sz="800" dirty="0"/>
              <a:t>    $token = $</a:t>
            </a:r>
            <a:r>
              <a:rPr lang="en-US" sz="800" dirty="0" err="1"/>
              <a:t>google_client</a:t>
            </a:r>
            <a:r>
              <a:rPr lang="en-US" sz="800" dirty="0"/>
              <a:t>-&gt;</a:t>
            </a:r>
            <a:r>
              <a:rPr lang="en-US" sz="800" dirty="0" err="1"/>
              <a:t>fetchAccessTokenWithAuthCode</a:t>
            </a:r>
            <a:r>
              <a:rPr lang="en-US" sz="800" dirty="0"/>
              <a:t>($_GET["code"]);</a:t>
            </a:r>
          </a:p>
          <a:p>
            <a:r>
              <a:rPr lang="en-US" sz="800" dirty="0"/>
              <a:t>    if(!</a:t>
            </a:r>
            <a:r>
              <a:rPr lang="en-US" sz="800" dirty="0" err="1"/>
              <a:t>isset</a:t>
            </a:r>
            <a:r>
              <a:rPr lang="en-US" sz="800" dirty="0"/>
              <a:t>($token['error'])){</a:t>
            </a:r>
          </a:p>
          <a:p>
            <a:r>
              <a:rPr lang="en-US" sz="800" dirty="0"/>
              <a:t>        $</a:t>
            </a:r>
            <a:r>
              <a:rPr lang="en-US" sz="800" dirty="0" err="1"/>
              <a:t>google_client</a:t>
            </a:r>
            <a:r>
              <a:rPr lang="en-US" sz="800" dirty="0"/>
              <a:t>-&gt;</a:t>
            </a:r>
            <a:r>
              <a:rPr lang="en-US" sz="800" dirty="0" err="1"/>
              <a:t>setAccessToken</a:t>
            </a:r>
            <a:r>
              <a:rPr lang="en-US" sz="800" dirty="0"/>
              <a:t>($token['</a:t>
            </a:r>
            <a:r>
              <a:rPr lang="en-US" sz="800" dirty="0" err="1"/>
              <a:t>access_token</a:t>
            </a:r>
            <a:r>
              <a:rPr lang="en-US" sz="800" dirty="0"/>
              <a:t>']);</a:t>
            </a:r>
          </a:p>
          <a:p>
            <a:r>
              <a:rPr lang="en-US" sz="800" dirty="0"/>
              <a:t>        $_SESSION['</a:t>
            </a:r>
            <a:r>
              <a:rPr lang="en-US" sz="800" dirty="0" err="1"/>
              <a:t>access_token</a:t>
            </a:r>
            <a:r>
              <a:rPr lang="en-US" sz="800" dirty="0"/>
              <a:t>']=$token['</a:t>
            </a:r>
            <a:r>
              <a:rPr lang="en-US" sz="800" dirty="0" err="1"/>
              <a:t>access_token</a:t>
            </a:r>
            <a:r>
              <a:rPr lang="en-US" sz="800" dirty="0"/>
              <a:t>'];</a:t>
            </a:r>
          </a:p>
          <a:p>
            <a:endParaRPr lang="en-US" sz="800" dirty="0"/>
          </a:p>
          <a:p>
            <a:r>
              <a:rPr lang="en-US" sz="800" dirty="0"/>
              <a:t>        $</a:t>
            </a:r>
            <a:r>
              <a:rPr lang="en-US" sz="800" dirty="0" err="1"/>
              <a:t>google_service</a:t>
            </a:r>
            <a:r>
              <a:rPr lang="en-US" sz="800" dirty="0"/>
              <a:t> = new Google_Service_Oauth2($</a:t>
            </a:r>
            <a:r>
              <a:rPr lang="en-US" sz="800" dirty="0" err="1"/>
              <a:t>google_client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$data = $</a:t>
            </a:r>
            <a:r>
              <a:rPr lang="en-US" sz="800" dirty="0" err="1"/>
              <a:t>google_service</a:t>
            </a:r>
            <a:r>
              <a:rPr lang="en-US" sz="800" dirty="0"/>
              <a:t>-&gt;</a:t>
            </a:r>
            <a:r>
              <a:rPr lang="en-US" sz="800" dirty="0" err="1"/>
              <a:t>userinfo</a:t>
            </a:r>
            <a:r>
              <a:rPr lang="en-US" sz="800" dirty="0"/>
              <a:t>-&gt;get();</a:t>
            </a:r>
          </a:p>
          <a:p>
            <a:r>
              <a:rPr lang="en-US" sz="800" dirty="0"/>
              <a:t>        $_SESSION['</a:t>
            </a:r>
            <a:r>
              <a:rPr lang="en-US" sz="800" dirty="0" err="1"/>
              <a:t>user_email_address</a:t>
            </a:r>
            <a:r>
              <a:rPr lang="en-US" sz="800" dirty="0"/>
              <a:t>'] =$data['email'];</a:t>
            </a:r>
          </a:p>
          <a:p>
            <a:r>
              <a:rPr lang="en-US" sz="800" dirty="0"/>
              <a:t>        $_SESSION['</a:t>
            </a:r>
            <a:r>
              <a:rPr lang="en-US" sz="800" dirty="0" err="1"/>
              <a:t>user_first_name</a:t>
            </a:r>
            <a:r>
              <a:rPr lang="en-US" sz="800" dirty="0"/>
              <a:t>'] =$data['</a:t>
            </a:r>
            <a:r>
              <a:rPr lang="en-US" sz="800" dirty="0" err="1"/>
              <a:t>given_name</a:t>
            </a:r>
            <a:r>
              <a:rPr lang="en-US" sz="800" dirty="0"/>
              <a:t>'];</a:t>
            </a:r>
          </a:p>
          <a:p>
            <a:r>
              <a:rPr lang="en-US" sz="800" dirty="0"/>
              <a:t>        $_SESSION['</a:t>
            </a:r>
            <a:r>
              <a:rPr lang="en-US" sz="800" dirty="0" err="1"/>
              <a:t>user_last_name</a:t>
            </a:r>
            <a:r>
              <a:rPr lang="en-US" sz="800" dirty="0"/>
              <a:t>'] = $data['</a:t>
            </a:r>
            <a:r>
              <a:rPr lang="en-US" sz="800" dirty="0" err="1"/>
              <a:t>family_name</a:t>
            </a:r>
            <a:r>
              <a:rPr lang="en-US" sz="800" dirty="0"/>
              <a:t>'];</a:t>
            </a:r>
          </a:p>
          <a:p>
            <a:r>
              <a:rPr lang="en-US" sz="800" dirty="0"/>
              <a:t>        $_SESSION['</a:t>
            </a:r>
            <a:r>
              <a:rPr lang="en-US" sz="800" dirty="0" err="1"/>
              <a:t>user_picture</a:t>
            </a:r>
            <a:r>
              <a:rPr lang="en-US" sz="800" dirty="0"/>
              <a:t>'] = $data['picture'];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?&gt;</a:t>
            </a:r>
          </a:p>
          <a:p>
            <a:r>
              <a:rPr lang="en-US" sz="800" dirty="0"/>
              <a:t>&lt;html&gt;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&lt;title&gt;PHP Login using Google Account&lt;/title&gt;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&lt;h2 align="center"&gt;PHP Login using Google Account&lt;/h2&gt;</a:t>
            </a:r>
          </a:p>
          <a:p>
            <a:endParaRPr lang="en-US" sz="800" dirty="0"/>
          </a:p>
          <a:p>
            <a:r>
              <a:rPr lang="en-US" sz="800" dirty="0"/>
              <a:t>&lt;?</a:t>
            </a:r>
            <a:r>
              <a:rPr lang="en-US" sz="800" dirty="0" err="1"/>
              <a:t>php</a:t>
            </a:r>
            <a:endParaRPr lang="en-US" sz="800" dirty="0"/>
          </a:p>
          <a:p>
            <a:r>
              <a:rPr lang="en-US" sz="800" dirty="0"/>
              <a:t>if(</a:t>
            </a:r>
            <a:r>
              <a:rPr lang="en-US" sz="800" dirty="0" err="1"/>
              <a:t>isset</a:t>
            </a:r>
            <a:r>
              <a:rPr lang="en-US" sz="800" dirty="0"/>
              <a:t>($_SESSION['</a:t>
            </a:r>
            <a:r>
              <a:rPr lang="en-US" sz="800" dirty="0" err="1"/>
              <a:t>user_email_address</a:t>
            </a:r>
            <a:r>
              <a:rPr lang="en-US" sz="800" dirty="0"/>
              <a:t>'])){ ?&gt;</a:t>
            </a:r>
          </a:p>
          <a:p>
            <a:r>
              <a:rPr lang="en-US" sz="800" dirty="0"/>
              <a:t>	&lt;</a:t>
            </a:r>
            <a:r>
              <a:rPr lang="en-US" sz="800" dirty="0" err="1"/>
              <a:t>img</a:t>
            </a:r>
            <a:r>
              <a:rPr lang="en-US" sz="800" dirty="0"/>
              <a:t> </a:t>
            </a:r>
            <a:r>
              <a:rPr lang="en-US" sz="800" dirty="0" err="1"/>
              <a:t>src</a:t>
            </a:r>
            <a:r>
              <a:rPr lang="en-US" sz="800" dirty="0"/>
              <a:t>="&lt;?=$_SESSION['</a:t>
            </a:r>
            <a:r>
              <a:rPr lang="en-US" sz="800" dirty="0" err="1"/>
              <a:t>user_picture</a:t>
            </a:r>
            <a:r>
              <a:rPr lang="en-US" sz="800" dirty="0"/>
              <a:t>']?&gt;"&gt;</a:t>
            </a:r>
          </a:p>
          <a:p>
            <a:r>
              <a:rPr lang="en-US" sz="800" dirty="0"/>
              <a:t>&lt;</a:t>
            </a:r>
            <a:r>
              <a:rPr lang="en-US" sz="800" dirty="0" err="1"/>
              <a:t>ul</a:t>
            </a:r>
            <a:r>
              <a:rPr lang="en-US" sz="800" dirty="0"/>
              <a:t>&gt;</a:t>
            </a:r>
          </a:p>
          <a:p>
            <a:r>
              <a:rPr lang="en-US" sz="800" dirty="0"/>
              <a:t>&lt;li&gt;Name :  &lt;?=$_SESSION['</a:t>
            </a:r>
            <a:r>
              <a:rPr lang="en-US" sz="800" dirty="0" err="1"/>
              <a:t>user_first_name</a:t>
            </a:r>
            <a:r>
              <a:rPr lang="en-US" sz="800" dirty="0"/>
              <a:t>']?&gt; &lt;?=$_SESSION['</a:t>
            </a:r>
            <a:r>
              <a:rPr lang="en-US" sz="800" dirty="0" err="1"/>
              <a:t>user_last_name</a:t>
            </a:r>
            <a:r>
              <a:rPr lang="en-US" sz="800" dirty="0"/>
              <a:t>']?&gt;&lt;/li&gt;</a:t>
            </a:r>
          </a:p>
          <a:p>
            <a:r>
              <a:rPr lang="en-US" sz="800" dirty="0"/>
              <a:t>&lt;li&gt;Email : &lt;?=$_SESSION['</a:t>
            </a:r>
            <a:r>
              <a:rPr lang="en-US" sz="800" dirty="0" err="1"/>
              <a:t>user_email_address</a:t>
            </a:r>
            <a:r>
              <a:rPr lang="en-US" sz="800" dirty="0"/>
              <a:t>']?&gt; &lt;/li&gt;</a:t>
            </a:r>
          </a:p>
          <a:p>
            <a:r>
              <a:rPr lang="en-US" sz="800" dirty="0"/>
              <a:t>&lt;/</a:t>
            </a:r>
            <a:r>
              <a:rPr lang="en-US" sz="800" dirty="0" err="1"/>
              <a:t>ul</a:t>
            </a:r>
            <a:r>
              <a:rPr lang="en-US" sz="800" dirty="0"/>
              <a:t>&gt;</a:t>
            </a:r>
          </a:p>
          <a:p>
            <a:r>
              <a:rPr lang="en-US" sz="800" dirty="0"/>
              <a:t>&lt;a </a:t>
            </a:r>
            <a:r>
              <a:rPr lang="en-US" sz="800" dirty="0" err="1"/>
              <a:t>href</a:t>
            </a:r>
            <a:r>
              <a:rPr lang="en-US" sz="800" dirty="0"/>
              <a:t>="</a:t>
            </a:r>
            <a:r>
              <a:rPr lang="en-US" sz="800" dirty="0" err="1"/>
              <a:t>logout.php</a:t>
            </a:r>
            <a:r>
              <a:rPr lang="en-US" sz="800" dirty="0"/>
              <a:t>"&gt;Logout&lt;/a&gt;</a:t>
            </a:r>
          </a:p>
          <a:p>
            <a:endParaRPr lang="en-US" sz="800" dirty="0"/>
          </a:p>
          <a:p>
            <a:r>
              <a:rPr lang="en-US" sz="800" dirty="0"/>
              <a:t>&lt;?</a:t>
            </a:r>
            <a:r>
              <a:rPr lang="en-US" sz="800" dirty="0" err="1"/>
              <a:t>php</a:t>
            </a:r>
            <a:r>
              <a:rPr lang="en-US" sz="800" dirty="0"/>
              <a:t> } else { ?&gt;</a:t>
            </a:r>
          </a:p>
          <a:p>
            <a:r>
              <a:rPr lang="en-US" sz="800" dirty="0"/>
              <a:t>	&lt;a </a:t>
            </a:r>
            <a:r>
              <a:rPr lang="en-US" sz="800" dirty="0" err="1"/>
              <a:t>href</a:t>
            </a:r>
            <a:r>
              <a:rPr lang="en-US" sz="800" dirty="0"/>
              <a:t>="&lt;?=$</a:t>
            </a:r>
            <a:r>
              <a:rPr lang="en-US" sz="800" dirty="0" err="1"/>
              <a:t>google_client</a:t>
            </a:r>
            <a:r>
              <a:rPr lang="en-US" sz="800" dirty="0"/>
              <a:t>-&gt;</a:t>
            </a:r>
            <a:r>
              <a:rPr lang="en-US" sz="800" dirty="0" err="1"/>
              <a:t>createAuthUrl</a:t>
            </a:r>
            <a:r>
              <a:rPr lang="en-US" sz="800" dirty="0"/>
              <a:t>()?&gt;"&gt;Login with Google&lt;/a&gt;</a:t>
            </a:r>
          </a:p>
          <a:p>
            <a:r>
              <a:rPr lang="en-US" sz="800" dirty="0"/>
              <a:t>&lt;?</a:t>
            </a:r>
            <a:r>
              <a:rPr lang="en-US" sz="800" dirty="0" err="1"/>
              <a:t>php</a:t>
            </a:r>
            <a:r>
              <a:rPr lang="en-US" sz="800" dirty="0"/>
              <a:t> } ?&gt;</a:t>
            </a:r>
          </a:p>
          <a:p>
            <a:endParaRPr lang="en-US" sz="800" dirty="0"/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349" y="4751754"/>
            <a:ext cx="2133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// </a:t>
            </a:r>
            <a:r>
              <a:rPr lang="en-US" sz="1000" dirty="0" err="1" smtClean="0"/>
              <a:t>logout.php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/>
              <a:t>include('</a:t>
            </a:r>
            <a:r>
              <a:rPr lang="en-US" sz="1000" dirty="0" err="1"/>
              <a:t>config.php</a:t>
            </a:r>
            <a:r>
              <a:rPr lang="en-US" sz="1000" dirty="0"/>
              <a:t>');</a:t>
            </a:r>
          </a:p>
          <a:p>
            <a:endParaRPr lang="en-US" sz="1000" dirty="0"/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-&gt;</a:t>
            </a:r>
            <a:r>
              <a:rPr lang="en-US" sz="1000" dirty="0" err="1"/>
              <a:t>revokeToken</a:t>
            </a:r>
            <a:r>
              <a:rPr lang="en-US" sz="1000" dirty="0"/>
              <a:t>();</a:t>
            </a:r>
          </a:p>
          <a:p>
            <a:r>
              <a:rPr lang="en-US" sz="1000" dirty="0" err="1"/>
              <a:t>session_destroy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 dirty="0"/>
              <a:t>header('</a:t>
            </a:r>
            <a:r>
              <a:rPr lang="en-US" sz="1000" dirty="0" err="1"/>
              <a:t>location:index.php</a:t>
            </a:r>
            <a:r>
              <a:rPr lang="en-US" sz="1000" dirty="0"/>
              <a:t>');</a:t>
            </a:r>
          </a:p>
          <a:p>
            <a:r>
              <a:rPr lang="en-US" sz="1000" dirty="0"/>
              <a:t>?&gt;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9044" y="3601970"/>
            <a:ext cx="36365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// </a:t>
            </a:r>
            <a:r>
              <a:rPr lang="en-US" sz="1000" dirty="0" err="1" smtClean="0"/>
              <a:t>config.php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r>
              <a:rPr lang="en-US" sz="1000" dirty="0" err="1"/>
              <a:t>require_once</a:t>
            </a:r>
            <a:r>
              <a:rPr lang="en-US" sz="1000" dirty="0"/>
              <a:t>('vendor/</a:t>
            </a:r>
            <a:r>
              <a:rPr lang="en-US" sz="1000" dirty="0" err="1"/>
              <a:t>autoload.php</a:t>
            </a:r>
            <a:r>
              <a:rPr lang="en-US" sz="1000" dirty="0"/>
              <a:t>');</a:t>
            </a:r>
          </a:p>
          <a:p>
            <a:endParaRPr lang="en-US" sz="1000" dirty="0"/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 = new </a:t>
            </a:r>
            <a:r>
              <a:rPr lang="en-US" sz="1000" dirty="0" err="1"/>
              <a:t>Google_Client</a:t>
            </a:r>
            <a:r>
              <a:rPr lang="en-US" sz="1000" dirty="0"/>
              <a:t>();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-&gt;</a:t>
            </a:r>
            <a:r>
              <a:rPr lang="en-US" sz="1000" dirty="0" err="1"/>
              <a:t>setClientId</a:t>
            </a:r>
            <a:r>
              <a:rPr lang="en-US" sz="1000" dirty="0"/>
              <a:t>('29157927702-se2t2kf01ct4hiovmrgfv6u7imlp3c5o.apps.googleusercontent.com');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-&gt;</a:t>
            </a:r>
            <a:r>
              <a:rPr lang="en-US" sz="1000" dirty="0" err="1"/>
              <a:t>setClientSecret</a:t>
            </a:r>
            <a:r>
              <a:rPr lang="en-US" sz="1000" dirty="0"/>
              <a:t>('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');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-&gt;</a:t>
            </a:r>
            <a:r>
              <a:rPr lang="en-US" sz="1000" dirty="0" err="1"/>
              <a:t>setRedirectUri</a:t>
            </a:r>
            <a:r>
              <a:rPr lang="en-US" sz="1000" dirty="0"/>
              <a:t>('http://localhost/google-login-</a:t>
            </a:r>
            <a:r>
              <a:rPr lang="en-US" sz="1000" dirty="0" err="1"/>
              <a:t>php</a:t>
            </a:r>
            <a:r>
              <a:rPr lang="en-US" sz="1000" dirty="0"/>
              <a:t>');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-&gt;</a:t>
            </a:r>
            <a:r>
              <a:rPr lang="en-US" sz="1000" dirty="0" err="1"/>
              <a:t>addScope</a:t>
            </a:r>
            <a:r>
              <a:rPr lang="en-US" sz="1000" dirty="0"/>
              <a:t>('email');</a:t>
            </a:r>
          </a:p>
          <a:p>
            <a:r>
              <a:rPr lang="en-US" sz="1000" dirty="0"/>
              <a:t>$</a:t>
            </a:r>
            <a:r>
              <a:rPr lang="en-US" sz="1000" dirty="0" err="1"/>
              <a:t>google_client</a:t>
            </a:r>
            <a:r>
              <a:rPr lang="en-US" sz="1000" dirty="0"/>
              <a:t>-&gt;</a:t>
            </a:r>
            <a:r>
              <a:rPr lang="en-US" sz="1000" dirty="0" err="1"/>
              <a:t>addScope</a:t>
            </a:r>
            <a:r>
              <a:rPr lang="en-US" sz="1000" dirty="0"/>
              <a:t>('profile');</a:t>
            </a:r>
          </a:p>
          <a:p>
            <a:endParaRPr lang="en-US" sz="1000" dirty="0"/>
          </a:p>
          <a:p>
            <a:r>
              <a:rPr lang="en-US" sz="1000" dirty="0" err="1"/>
              <a:t>session_start</a:t>
            </a:r>
            <a:r>
              <a:rPr lang="en-US" sz="1000" dirty="0"/>
              <a:t>();</a:t>
            </a:r>
          </a:p>
          <a:p>
            <a:r>
              <a:rPr lang="en-US" sz="10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74587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250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</cp:lastModifiedBy>
  <cp:revision>18</cp:revision>
  <dcterms:created xsi:type="dcterms:W3CDTF">2022-05-08T03:24:39Z</dcterms:created>
  <dcterms:modified xsi:type="dcterms:W3CDTF">2022-05-26T11:44:48Z</dcterms:modified>
</cp:coreProperties>
</file>