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3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9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0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6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6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6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6FD3-2710-4A12-9AB1-55295DAAD7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9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D6FD3-2710-4A12-9AB1-55295DAAD7C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9048-D414-4E2D-A7A2-593EFD640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7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recaptcha/adm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818" y="95751"/>
            <a:ext cx="4319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https://www.google.com/recaptcha/admin/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5" y="542174"/>
            <a:ext cx="6463248" cy="3449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712" y="95751"/>
            <a:ext cx="3139943" cy="4602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54" y="4110098"/>
            <a:ext cx="3437935" cy="2622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537" y="1776611"/>
            <a:ext cx="2945309" cy="4956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809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9" y="157554"/>
            <a:ext cx="4589318" cy="2476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54499" y="2987627"/>
            <a:ext cx="556887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// </a:t>
            </a:r>
            <a:r>
              <a:rPr lang="en-US" sz="1000" dirty="0" err="1" smtClean="0"/>
              <a:t>index.php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&lt;!DOCTYPE html&gt;</a:t>
            </a:r>
          </a:p>
          <a:p>
            <a:r>
              <a:rPr lang="en-US" sz="1000" dirty="0" smtClean="0"/>
              <a:t>&lt;html </a:t>
            </a:r>
            <a:r>
              <a:rPr lang="en-US" sz="1000" dirty="0" err="1" smtClean="0"/>
              <a:t>lang</a:t>
            </a:r>
            <a:r>
              <a:rPr lang="en-US" sz="1000" dirty="0" smtClean="0"/>
              <a:t>="</a:t>
            </a:r>
            <a:r>
              <a:rPr lang="en-US" sz="1000" dirty="0" err="1" smtClean="0"/>
              <a:t>en</a:t>
            </a:r>
            <a:r>
              <a:rPr lang="en-US" sz="1000" dirty="0" smtClean="0"/>
              <a:t>"&gt;</a:t>
            </a:r>
          </a:p>
          <a:p>
            <a:r>
              <a:rPr lang="en-US" sz="1000" dirty="0" smtClean="0"/>
              <a:t>&lt;head&gt;</a:t>
            </a:r>
          </a:p>
          <a:p>
            <a:r>
              <a:rPr lang="en-US" sz="1000" dirty="0" smtClean="0"/>
              <a:t>&lt;meta charset="UTF-8"&gt;</a:t>
            </a:r>
          </a:p>
          <a:p>
            <a:r>
              <a:rPr lang="en-US" sz="1000" dirty="0" smtClean="0"/>
              <a:t>&lt;meta http-</a:t>
            </a:r>
            <a:r>
              <a:rPr lang="en-US" sz="1000" dirty="0" err="1" smtClean="0"/>
              <a:t>equiv</a:t>
            </a:r>
            <a:r>
              <a:rPr lang="en-US" sz="1000" dirty="0" smtClean="0"/>
              <a:t>="X-UA-Compatible" content="IE=edge"&gt;</a:t>
            </a:r>
          </a:p>
          <a:p>
            <a:r>
              <a:rPr lang="en-US" sz="1000" dirty="0" smtClean="0"/>
              <a:t>&lt;meta name="viewport" content="width=device-width, initial-scale=1.0"&gt;</a:t>
            </a:r>
          </a:p>
          <a:p>
            <a:r>
              <a:rPr lang="en-US" sz="1000" dirty="0" smtClean="0"/>
              <a:t>&lt;!-- Google </a:t>
            </a:r>
            <a:r>
              <a:rPr lang="en-US" sz="1000" dirty="0" err="1" smtClean="0"/>
              <a:t>reCAPTCHA</a:t>
            </a:r>
            <a:r>
              <a:rPr lang="en-US" sz="1000" dirty="0" smtClean="0"/>
              <a:t> CDN --&gt;</a:t>
            </a:r>
          </a:p>
          <a:p>
            <a:r>
              <a:rPr lang="en-US" sz="1000" dirty="0" smtClean="0"/>
              <a:t>&lt;script </a:t>
            </a:r>
            <a:r>
              <a:rPr lang="en-US" sz="1000" dirty="0" err="1" smtClean="0"/>
              <a:t>src</a:t>
            </a:r>
            <a:r>
              <a:rPr lang="en-US" sz="1000" dirty="0" smtClean="0"/>
              <a:t>="https://www.google.com/recaptcha/api.js" </a:t>
            </a:r>
            <a:r>
              <a:rPr lang="en-US" sz="1000" dirty="0" err="1" smtClean="0"/>
              <a:t>async</a:t>
            </a:r>
            <a:r>
              <a:rPr lang="en-US" sz="1000" dirty="0" smtClean="0"/>
              <a:t> defer&gt;</a:t>
            </a:r>
          </a:p>
          <a:p>
            <a:r>
              <a:rPr lang="en-US" sz="1000" dirty="0" smtClean="0"/>
              <a:t>&lt;/script&gt;</a:t>
            </a:r>
          </a:p>
          <a:p>
            <a:r>
              <a:rPr lang="en-US" sz="1000" dirty="0" smtClean="0"/>
              <a:t>&lt;/head&gt;</a:t>
            </a:r>
          </a:p>
          <a:p>
            <a:r>
              <a:rPr lang="en-US" sz="1000" dirty="0" smtClean="0"/>
              <a:t>&lt;body&gt;</a:t>
            </a:r>
          </a:p>
          <a:p>
            <a:r>
              <a:rPr lang="en-US" sz="1000" dirty="0" smtClean="0"/>
              <a:t>&lt;h1&gt;Google </a:t>
            </a:r>
            <a:r>
              <a:rPr lang="en-US" sz="1000" dirty="0" err="1" smtClean="0"/>
              <a:t>reCAPTCHA</a:t>
            </a:r>
            <a:r>
              <a:rPr lang="en-US" sz="1000" dirty="0" smtClean="0"/>
              <a:t>&lt;/h1&gt;</a:t>
            </a:r>
          </a:p>
          <a:p>
            <a:r>
              <a:rPr lang="en-US" sz="1000" dirty="0" smtClean="0"/>
              <a:t>&lt;form action="</a:t>
            </a:r>
            <a:r>
              <a:rPr lang="en-US" sz="1000" dirty="0" err="1" smtClean="0"/>
              <a:t>action.php</a:t>
            </a:r>
            <a:r>
              <a:rPr lang="en-US" sz="1000" dirty="0" smtClean="0"/>
              <a:t>" method="post"&gt;</a:t>
            </a:r>
          </a:p>
          <a:p>
            <a:r>
              <a:rPr lang="en-US" sz="1000" dirty="0" smtClean="0"/>
              <a:t>&lt;input type="text" name="name" id="name" placeholder="Enter Name" required&gt;</a:t>
            </a:r>
          </a:p>
          <a:p>
            <a:r>
              <a:rPr lang="en-US" sz="1000" dirty="0" smtClean="0"/>
              <a:t>&lt;!-- div to show </a:t>
            </a:r>
            <a:r>
              <a:rPr lang="en-US" sz="1000" dirty="0" err="1" smtClean="0"/>
              <a:t>reCAPTCHA</a:t>
            </a:r>
            <a:r>
              <a:rPr lang="en-US" sz="1000" dirty="0" smtClean="0"/>
              <a:t> --&gt;</a:t>
            </a:r>
          </a:p>
          <a:p>
            <a:r>
              <a:rPr lang="en-US" sz="1000" dirty="0" smtClean="0"/>
              <a:t>&lt;div class="g-</a:t>
            </a:r>
            <a:r>
              <a:rPr lang="en-US" sz="1000" dirty="0" err="1" smtClean="0"/>
              <a:t>recaptcha"data</a:t>
            </a:r>
            <a:r>
              <a:rPr lang="en-US" sz="1000" dirty="0" smtClean="0"/>
              <a:t>-</a:t>
            </a:r>
            <a:r>
              <a:rPr lang="en-US" sz="1000" dirty="0" err="1" smtClean="0"/>
              <a:t>sitekey</a:t>
            </a:r>
            <a:r>
              <a:rPr lang="en-US" sz="1000" dirty="0" smtClean="0"/>
              <a:t>="6LdPs9QfAAAAAJWrNNOZr87Yc0urmxrvUEK2iQm7"&gt;&lt;/div&gt;</a:t>
            </a:r>
          </a:p>
          <a:p>
            <a:r>
              <a:rPr lang="en-US" sz="1000" dirty="0" smtClean="0"/>
              <a:t>&lt;button type="submit" name="</a:t>
            </a:r>
            <a:r>
              <a:rPr lang="en-US" sz="1000" dirty="0" err="1" smtClean="0"/>
              <a:t>submit_btn</a:t>
            </a:r>
            <a:r>
              <a:rPr lang="en-US" sz="1000" dirty="0" smtClean="0"/>
              <a:t>"&gt;Submit&lt;/button&gt;</a:t>
            </a:r>
          </a:p>
          <a:p>
            <a:r>
              <a:rPr lang="en-US" sz="1000" dirty="0" smtClean="0"/>
              <a:t>&lt;/form&gt;</a:t>
            </a:r>
          </a:p>
          <a:p>
            <a:endParaRPr lang="en-US" sz="1000" dirty="0" smtClean="0"/>
          </a:p>
          <a:p>
            <a:r>
              <a:rPr lang="en-US" sz="1000" dirty="0" smtClean="0"/>
              <a:t>&lt;/body&gt;</a:t>
            </a:r>
          </a:p>
          <a:p>
            <a:r>
              <a:rPr lang="en-US" sz="1000" dirty="0" smtClean="0"/>
              <a:t>&lt;/html&gt;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5264075" y="24480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// </a:t>
            </a:r>
            <a:r>
              <a:rPr lang="en-US" sz="1000" dirty="0" err="1" smtClean="0"/>
              <a:t>action.php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&lt;?</a:t>
            </a:r>
            <a:r>
              <a:rPr lang="en-US" sz="1000" dirty="0" err="1" smtClean="0"/>
              <a:t>php</a:t>
            </a:r>
            <a:endParaRPr lang="en-US" sz="1000" dirty="0" smtClean="0"/>
          </a:p>
          <a:p>
            <a:r>
              <a:rPr lang="en-US" sz="1000" dirty="0" smtClean="0"/>
              <a:t>if (</a:t>
            </a:r>
            <a:r>
              <a:rPr lang="en-US" sz="1000" dirty="0" err="1" smtClean="0"/>
              <a:t>isset</a:t>
            </a:r>
            <a:r>
              <a:rPr lang="en-US" sz="1000" dirty="0" smtClean="0"/>
              <a:t>($_POST['</a:t>
            </a:r>
            <a:r>
              <a:rPr lang="en-US" sz="1000" dirty="0" err="1" smtClean="0"/>
              <a:t>submit_btn</a:t>
            </a:r>
            <a:r>
              <a:rPr lang="en-US" sz="1000" dirty="0" smtClean="0"/>
              <a:t>'])) {</a:t>
            </a:r>
          </a:p>
          <a:p>
            <a:r>
              <a:rPr lang="en-US" sz="1000" dirty="0" smtClean="0"/>
              <a:t>	$name = $_POST['name'];</a:t>
            </a:r>
          </a:p>
          <a:p>
            <a:r>
              <a:rPr lang="en-US" sz="1000" dirty="0" smtClean="0"/>
              <a:t>	$</a:t>
            </a:r>
            <a:r>
              <a:rPr lang="en-US" sz="1000" dirty="0" err="1" smtClean="0"/>
              <a:t>recaptcha</a:t>
            </a:r>
            <a:r>
              <a:rPr lang="en-US" sz="1000" dirty="0" smtClean="0"/>
              <a:t> = $_POST['g-</a:t>
            </a:r>
            <a:r>
              <a:rPr lang="en-US" sz="1000" dirty="0" err="1" smtClean="0"/>
              <a:t>recaptcha</a:t>
            </a:r>
            <a:r>
              <a:rPr lang="en-US" sz="1000" dirty="0" smtClean="0"/>
              <a:t>-response'];</a:t>
            </a:r>
          </a:p>
          <a:p>
            <a:r>
              <a:rPr lang="en-US" sz="1000" dirty="0" smtClean="0"/>
              <a:t>	$</a:t>
            </a:r>
            <a:r>
              <a:rPr lang="en-US" sz="1000" dirty="0" err="1" smtClean="0"/>
              <a:t>secret_key</a:t>
            </a:r>
            <a:r>
              <a:rPr lang="en-US" sz="1000" dirty="0" smtClean="0"/>
              <a:t> = '6LdPs9QfAAAAANoE8GI1XjWwzGCfPbb01MCklCgY';</a:t>
            </a:r>
          </a:p>
          <a:p>
            <a:r>
              <a:rPr lang="en-US" sz="1000" dirty="0" smtClean="0"/>
              <a:t>	$</a:t>
            </a:r>
            <a:r>
              <a:rPr lang="en-US" sz="1000" dirty="0" err="1" smtClean="0"/>
              <a:t>url</a:t>
            </a:r>
            <a:r>
              <a:rPr lang="en-US" sz="1000" dirty="0" smtClean="0"/>
              <a:t> = 'https://www.google.com/recaptcha/api/siteverify?secret='. $</a:t>
            </a:r>
            <a:r>
              <a:rPr lang="en-US" sz="1000" dirty="0" err="1" smtClean="0"/>
              <a:t>secret_key</a:t>
            </a:r>
            <a:r>
              <a:rPr lang="en-US" sz="1000" dirty="0" smtClean="0"/>
              <a:t> . '&amp;response=' . $</a:t>
            </a:r>
            <a:r>
              <a:rPr lang="en-US" sz="1000" dirty="0" err="1" smtClean="0"/>
              <a:t>recaptcha</a:t>
            </a:r>
            <a:r>
              <a:rPr lang="en-US" sz="1000" dirty="0" smtClean="0"/>
              <a:t>;</a:t>
            </a:r>
          </a:p>
          <a:p>
            <a:r>
              <a:rPr lang="en-US" sz="1000" dirty="0" smtClean="0"/>
              <a:t>	$response = </a:t>
            </a:r>
            <a:r>
              <a:rPr lang="en-US" sz="1000" dirty="0" err="1" smtClean="0"/>
              <a:t>file_get_contents</a:t>
            </a:r>
            <a:r>
              <a:rPr lang="en-US" sz="1000" dirty="0" smtClean="0"/>
              <a:t>($</a:t>
            </a:r>
            <a:r>
              <a:rPr lang="en-US" sz="1000" dirty="0" err="1" smtClean="0"/>
              <a:t>url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	$response = </a:t>
            </a:r>
            <a:r>
              <a:rPr lang="en-US" sz="1000" dirty="0" err="1" smtClean="0"/>
              <a:t>json_decode</a:t>
            </a:r>
            <a:r>
              <a:rPr lang="en-US" sz="1000" dirty="0" smtClean="0"/>
              <a:t>($response);</a:t>
            </a:r>
          </a:p>
          <a:p>
            <a:r>
              <a:rPr lang="en-US" sz="1000" dirty="0" smtClean="0"/>
              <a:t>	if ($response-&gt;success == true) {</a:t>
            </a:r>
          </a:p>
          <a:p>
            <a:r>
              <a:rPr lang="en-US" sz="1000" dirty="0" smtClean="0"/>
              <a:t>		echo '&lt;script&gt;alert("Google </a:t>
            </a:r>
            <a:r>
              <a:rPr lang="en-US" sz="1000" dirty="0" err="1" smtClean="0"/>
              <a:t>reCAPTACHA</a:t>
            </a:r>
            <a:r>
              <a:rPr lang="en-US" sz="1000" dirty="0" smtClean="0"/>
              <a:t> verified")&lt;/script&gt;';</a:t>
            </a:r>
          </a:p>
          <a:p>
            <a:r>
              <a:rPr lang="en-US" sz="1000" dirty="0" smtClean="0"/>
              <a:t>	} else {</a:t>
            </a:r>
          </a:p>
          <a:p>
            <a:r>
              <a:rPr lang="en-US" sz="1000" dirty="0" smtClean="0"/>
              <a:t>		echo '&lt;script&gt;alert("Error in Google </a:t>
            </a:r>
            <a:r>
              <a:rPr lang="en-US" sz="1000" dirty="0" err="1" smtClean="0"/>
              <a:t>reCAPTACHA</a:t>
            </a:r>
            <a:r>
              <a:rPr lang="en-US" sz="1000" dirty="0" smtClean="0"/>
              <a:t>")&lt;/script&gt;';</a:t>
            </a:r>
          </a:p>
          <a:p>
            <a:r>
              <a:rPr lang="en-US" sz="1000" dirty="0" smtClean="0"/>
              <a:t>	}</a:t>
            </a:r>
          </a:p>
          <a:p>
            <a:r>
              <a:rPr lang="en-US" sz="1000" dirty="0" smtClean="0"/>
              <a:t>}</a:t>
            </a:r>
          </a:p>
          <a:p>
            <a:r>
              <a:rPr lang="en-US" sz="1000" dirty="0" smtClean="0"/>
              <a:t>?&gt;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9320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161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Hafeez</dc:creator>
  <cp:lastModifiedBy>Abdul Hafeez</cp:lastModifiedBy>
  <cp:revision>2</cp:revision>
  <dcterms:created xsi:type="dcterms:W3CDTF">2022-05-09T01:41:42Z</dcterms:created>
  <dcterms:modified xsi:type="dcterms:W3CDTF">2022-05-09T01:56:25Z</dcterms:modified>
</cp:coreProperties>
</file>