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F902-FA80-4EED-A429-60AEE4699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D2BE8-A59F-4E0A-834A-4AC1D5E67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806F-6BA2-418A-BE2A-02693374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0A3F-60D1-454A-9E11-D2E9D40952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82814-6DDE-4395-B725-FBBD0383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550B2-00DB-4CF4-8EF7-143228F3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E412-3075-46DE-BA60-DF93253D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6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43DC-D862-4A8F-B1D4-41CCAE2C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B9873-51C1-4104-890F-190CACB3A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2B07D-0517-4A30-9538-274EC3A4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0A3F-60D1-454A-9E11-D2E9D40952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9421-36C8-45ED-9D29-73D10842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5EC5-ED6E-4EC9-A68B-DECF507F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E412-3075-46DE-BA60-DF93253D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2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6263E-65ED-453F-990B-5E1E8BAF8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99B46-0EBC-4660-9D1F-5F2D11192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1DA4D-2981-417F-B9BE-DFB185B8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0A3F-60D1-454A-9E11-D2E9D40952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D19D-E3BF-464C-8938-DAEC5090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ABBDE-0E5F-4AB3-BBA7-7F54FB8F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E412-3075-46DE-BA60-DF93253D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9404-1762-4A32-9E01-F61E5FA0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D1741-8B94-4BFE-9865-94C7986D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E2FF2-BFCE-4B87-8C55-EC6E4CD6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0A3F-60D1-454A-9E11-D2E9D40952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1C89-32FF-4B3D-B642-F12FA3ED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21E1-E070-4FA7-8187-AF2B6631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E412-3075-46DE-BA60-DF93253D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6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50DE-5FE5-480B-A0BC-1CB9634C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561E5-2290-436C-B571-8DCDECE0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C817-58F7-4504-8026-4FB63138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0A3F-60D1-454A-9E11-D2E9D40952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A5D6-FF2E-45F0-92FE-B0173040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B704-1033-4863-81A8-6BB271E1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E412-3075-46DE-BA60-DF93253D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5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80AB-654E-448F-B2EF-69125944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50E1-D335-4258-A6D2-A2349E64C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99FA0-C700-40CE-B39E-01811CEB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D8E5D-6E56-4ED4-9F7B-9AD23F98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0A3F-60D1-454A-9E11-D2E9D40952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A0B24-229A-423B-9B2E-2EB1B4FE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D0F5-65A4-4B32-89EE-30737FF4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E412-3075-46DE-BA60-DF93253D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3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3BF8-74F4-4A20-A14A-3053ED1E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37C3-EB80-45ED-8210-8507224F3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0BFAD-B82A-4F96-B975-8C586831E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1FB20-8483-45B5-8CF8-2BFF0D7BE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F0C6A-E883-45DB-B280-8C03E9931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3167F-AE97-429C-85D4-9E51D8AB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0A3F-60D1-454A-9E11-D2E9D40952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D22EB-968E-4073-AE42-BEA0FE3C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3B1FF-9181-4A16-B3C4-6B8ADD35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E412-3075-46DE-BA60-DF93253D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3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92F7-AB49-44A4-BBC5-758A7A72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59DC2-211B-4238-BF17-7A2AA128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0A3F-60D1-454A-9E11-D2E9D40952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4A2CC-6014-4E3D-A599-956A7E2C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A1ECF-8E55-4601-B22E-93E8DAA4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E412-3075-46DE-BA60-DF93253D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452A2-726C-4A51-BB67-A95C0916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0A3F-60D1-454A-9E11-D2E9D40952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3B755-0746-4743-BAE6-A37CD374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B4076-FD63-441A-974D-B6ECB50C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E412-3075-46DE-BA60-DF93253D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5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5BD3-15E6-4741-BEC3-81D1BDFA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E7CF-B5FE-46A9-8212-E93EE6A0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AE7BD-1BE1-4DC3-A2B1-80C0EDEA3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AF59D-644F-4E33-81A4-10633A89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0A3F-60D1-454A-9E11-D2E9D40952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4AC10-2E7B-4019-B117-8E4E5D7D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A3C9-E6E8-465E-9ED2-304E475F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E412-3075-46DE-BA60-DF93253D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2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62F3-A88E-48DD-BBAC-7AEDC985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043F5-CDA9-4884-921E-849419A44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FE594-FE09-4328-AB23-BE3C3ECA8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E8DA6-C2DF-4748-B64E-C150B015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0A3F-60D1-454A-9E11-D2E9D40952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6C97B-45C1-4E24-9119-E2F3C21C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722BA-4634-469F-AC7B-0382A267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E412-3075-46DE-BA60-DF93253D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3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B418C-F9A8-4601-920C-C7F38F48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F72F-D11D-4816-844B-E9B16E2B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2323-D2A7-424C-A630-F54CE3FA1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0A3F-60D1-454A-9E11-D2E9D40952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557F4-130D-43C0-A55A-DC237E6FB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639C-BA58-4C55-B48F-28671C2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E412-3075-46DE-BA60-DF93253D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18E3-683F-4750-8229-8113A54EE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806B5-EE84-401F-959C-60149FB11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912"/>
            <a:ext cx="9144000" cy="436014"/>
          </a:xfrm>
        </p:spPr>
        <p:txBody>
          <a:bodyPr>
            <a:normAutofit/>
          </a:bodyPr>
          <a:lstStyle/>
          <a:p>
            <a:r>
              <a:rPr lang="en-US" dirty="0"/>
              <a:t>Abdul Hafeez</a:t>
            </a:r>
          </a:p>
        </p:txBody>
      </p:sp>
    </p:spTree>
    <p:extLst>
      <p:ext uri="{BB962C8B-B14F-4D97-AF65-F5344CB8AC3E}">
        <p14:creationId xmlns:p14="http://schemas.microsoft.com/office/powerpoint/2010/main" val="133607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F2A0C6-C7A7-413B-8949-A6562878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2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170ABB-FB8A-4A70-BCE5-BA21D442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7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71B996-0AD9-4EAF-A902-619B4D79A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1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1C86-843F-429F-AF7D-E5C7650D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49"/>
            <a:ext cx="10515600" cy="99591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b="1" dirty="0"/>
              <a:t>Information 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48DE-48F7-4D5F-84EE-B1F60E3F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HafeezEx</a:t>
            </a:r>
            <a:r>
              <a:rPr lang="en-US" dirty="0"/>
              <a:t> dev-develop</a:t>
            </a:r>
          </a:p>
          <a:p>
            <a:r>
              <a:rPr lang="en-US" dirty="0"/>
              <a:t>php artisan serve</a:t>
            </a:r>
          </a:p>
          <a:p>
            <a:r>
              <a:rPr lang="en-US" dirty="0"/>
              <a:t>php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MyController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Create Page &amp; Pass value from controller to view</a:t>
            </a:r>
          </a:p>
        </p:txBody>
      </p:sp>
    </p:spTree>
    <p:extLst>
      <p:ext uri="{BB962C8B-B14F-4D97-AF65-F5344CB8AC3E}">
        <p14:creationId xmlns:p14="http://schemas.microsoft.com/office/powerpoint/2010/main" val="179300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8DB8-C1EA-4AE5-B6B3-9C941158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621"/>
            <a:ext cx="10515600" cy="90537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Create Pages &amp; Add Assets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6C96-4101-46D9-BEE4-114BC3BE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481"/>
            <a:ext cx="10515600" cy="5084784"/>
          </a:xfrm>
        </p:spPr>
        <p:txBody>
          <a:bodyPr>
            <a:normAutofit/>
          </a:bodyPr>
          <a:lstStyle/>
          <a:p>
            <a:r>
              <a:rPr lang="en-US" sz="2400" dirty="0"/>
              <a:t>View Folder</a:t>
            </a:r>
          </a:p>
          <a:p>
            <a:pPr lvl="1"/>
            <a:r>
              <a:rPr lang="en-US" sz="2000" dirty="0"/>
              <a:t>Layouts</a:t>
            </a:r>
          </a:p>
          <a:p>
            <a:pPr lvl="2"/>
            <a:r>
              <a:rPr lang="en-US" sz="1800" dirty="0" err="1"/>
              <a:t>app.blade.php</a:t>
            </a:r>
            <a:endParaRPr lang="en-US" sz="18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View Folder</a:t>
            </a:r>
          </a:p>
          <a:p>
            <a:pPr lvl="1"/>
            <a:r>
              <a:rPr lang="en-US" sz="2000" dirty="0"/>
              <a:t>Pages</a:t>
            </a:r>
          </a:p>
          <a:p>
            <a:pPr lvl="2"/>
            <a:r>
              <a:rPr lang="en-US" sz="1800" dirty="0" err="1"/>
              <a:t>index.blade.php</a:t>
            </a:r>
            <a:endParaRPr lang="en-US" sz="1800" dirty="0"/>
          </a:p>
          <a:p>
            <a:pPr lvl="2"/>
            <a:r>
              <a:rPr lang="en-US" sz="1800" dirty="0" err="1"/>
              <a:t>about.blade.php</a:t>
            </a:r>
            <a:endParaRPr lang="en-US" sz="1800" dirty="0"/>
          </a:p>
          <a:p>
            <a:pPr lvl="2"/>
            <a:r>
              <a:rPr lang="en-US" sz="1800" dirty="0" err="1"/>
              <a:t>services.blade.php</a:t>
            </a: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Public Folder</a:t>
            </a:r>
          </a:p>
          <a:p>
            <a:pPr lvl="1"/>
            <a:r>
              <a:rPr lang="en-US" sz="2000" dirty="0"/>
              <a:t>Assets</a:t>
            </a:r>
          </a:p>
          <a:p>
            <a:pPr lvl="2"/>
            <a:r>
              <a:rPr lang="en-US" sz="1800" dirty="0" err="1"/>
              <a:t>Css</a:t>
            </a:r>
            <a:endParaRPr lang="en-US" sz="1800" dirty="0"/>
          </a:p>
          <a:p>
            <a:pPr lvl="2"/>
            <a:r>
              <a:rPr lang="en-US" sz="1800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25639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92C353-9417-439C-975F-83576327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3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6658DD-293C-4D1D-966D-51711941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3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73D16-E62B-4D24-AFF4-AB51A9076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396056-1768-4E76-A4AD-0855F27E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8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D26AF1-1C21-4385-BCEC-F985678B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7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C310E0-537E-4FD9-B521-7E4BBBBB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4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Information Assignment</vt:lpstr>
      <vt:lpstr>Information About Project</vt:lpstr>
      <vt:lpstr>Create Pages &amp; Add Assets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Assignment</dc:title>
  <dc:creator>Abdul Hafeez Qazi</dc:creator>
  <cp:lastModifiedBy>Abdul Hafeez Qazi</cp:lastModifiedBy>
  <cp:revision>17</cp:revision>
  <dcterms:created xsi:type="dcterms:W3CDTF">2020-02-07T14:16:58Z</dcterms:created>
  <dcterms:modified xsi:type="dcterms:W3CDTF">2020-02-07T14:25:13Z</dcterms:modified>
</cp:coreProperties>
</file>