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6FD3-2710-4A12-9AB1-55295DAAD7C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9048-D414-4E2D-A7A2-593EFD64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6FD3-2710-4A12-9AB1-55295DAAD7C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9048-D414-4E2D-A7A2-593EFD64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3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6FD3-2710-4A12-9AB1-55295DAAD7C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9048-D414-4E2D-A7A2-593EFD64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9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6FD3-2710-4A12-9AB1-55295DAAD7C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9048-D414-4E2D-A7A2-593EFD64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0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6FD3-2710-4A12-9AB1-55295DAAD7C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9048-D414-4E2D-A7A2-593EFD64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6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6FD3-2710-4A12-9AB1-55295DAAD7C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9048-D414-4E2D-A7A2-593EFD64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6FD3-2710-4A12-9AB1-55295DAAD7C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9048-D414-4E2D-A7A2-593EFD64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6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6FD3-2710-4A12-9AB1-55295DAAD7C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9048-D414-4E2D-A7A2-593EFD64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6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6FD3-2710-4A12-9AB1-55295DAAD7C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9048-D414-4E2D-A7A2-593EFD64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9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6FD3-2710-4A12-9AB1-55295DAAD7C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9048-D414-4E2D-A7A2-593EFD64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6FD3-2710-4A12-9AB1-55295DAAD7C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9048-D414-4E2D-A7A2-593EFD64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9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D6FD3-2710-4A12-9AB1-55295DAAD7C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49048-D414-4E2D-A7A2-593EFD64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7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recaptcha/admi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818" y="95751"/>
            <a:ext cx="4319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https://www.google.com/recaptcha/admin/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2" y="493439"/>
            <a:ext cx="11653535" cy="6220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809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BCF922-6E8A-A868-5507-124498B5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825"/>
            <a:ext cx="4507136" cy="6606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6E383-F78E-69E8-55D0-98B583960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139" y="125825"/>
            <a:ext cx="3937037" cy="6624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671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49F528-BF69-4A5B-E2E4-B27100613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52400"/>
            <a:ext cx="860107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Hafeez</dc:creator>
  <cp:lastModifiedBy>Abdul Hafeez</cp:lastModifiedBy>
  <cp:revision>3</cp:revision>
  <dcterms:created xsi:type="dcterms:W3CDTF">2022-05-09T01:41:42Z</dcterms:created>
  <dcterms:modified xsi:type="dcterms:W3CDTF">2023-06-08T10:52:08Z</dcterms:modified>
</cp:coreProperties>
</file>