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1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5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8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2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3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C2D7-34AD-4AEB-9E50-50F628FBCCE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" y="548142"/>
            <a:ext cx="11450037" cy="61400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9259" y="126260"/>
            <a:ext cx="3401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https://developers.facebook.com/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3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" y="358959"/>
            <a:ext cx="11450037" cy="614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9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" y="1174774"/>
            <a:ext cx="11450037" cy="45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1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E051E2-788B-76B3-92F2-CC9E7A21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" y="123824"/>
            <a:ext cx="11813899" cy="66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3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" y="366115"/>
            <a:ext cx="11450037" cy="612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7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38" y="768168"/>
            <a:ext cx="10409125" cy="532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" y="394740"/>
            <a:ext cx="11450037" cy="60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6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F6C6C4-B1BD-8400-3FC4-A71C9E0E4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255" y="208119"/>
            <a:ext cx="5231490" cy="64417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587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Hafeez</dc:creator>
  <cp:lastModifiedBy>Abdul Hafeez</cp:lastModifiedBy>
  <cp:revision>14</cp:revision>
  <dcterms:created xsi:type="dcterms:W3CDTF">2022-05-08T03:24:39Z</dcterms:created>
  <dcterms:modified xsi:type="dcterms:W3CDTF">2023-06-08T11:07:57Z</dcterms:modified>
</cp:coreProperties>
</file>