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2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02" y="685228"/>
            <a:ext cx="11450037" cy="60971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2002" y="217355"/>
            <a:ext cx="343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https://console.cloud.google.com/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0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8" y="1249589"/>
            <a:ext cx="10409125" cy="43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3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988711"/>
            <a:ext cx="11450037" cy="48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6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48" y="351803"/>
            <a:ext cx="9245905" cy="61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FE8D6-7EDB-52BF-E1B9-08ACED21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394726"/>
            <a:ext cx="11970327" cy="60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C4E2A3-D970-C934-86DB-78B270F19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0" y="686381"/>
            <a:ext cx="11360640" cy="548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7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Hafeez</dc:creator>
  <cp:lastModifiedBy>Abdul Hafeez</cp:lastModifiedBy>
  <cp:revision>20</cp:revision>
  <dcterms:created xsi:type="dcterms:W3CDTF">2022-05-08T03:24:39Z</dcterms:created>
  <dcterms:modified xsi:type="dcterms:W3CDTF">2023-06-08T11:10:11Z</dcterms:modified>
</cp:coreProperties>
</file>