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7" r:id="rId2"/>
  </p:sldMasterIdLst>
  <p:notesMasterIdLst>
    <p:notesMasterId r:id="rId13"/>
  </p:notesMasterIdLst>
  <p:sldIdLst>
    <p:sldId id="256" r:id="rId3"/>
    <p:sldId id="330" r:id="rId4"/>
    <p:sldId id="340" r:id="rId5"/>
    <p:sldId id="333" r:id="rId6"/>
    <p:sldId id="331" r:id="rId7"/>
    <p:sldId id="342" r:id="rId8"/>
    <p:sldId id="344" r:id="rId9"/>
    <p:sldId id="325" r:id="rId10"/>
    <p:sldId id="343" r:id="rId11"/>
    <p:sldId id="32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 MT" panose="020B0502020104020203" pitchFamily="34" charset="0"/>
      <p:regular r:id="rId18"/>
      <p:bold r:id="rId19"/>
      <p:italic r:id="rId20"/>
      <p:boldItalic r:id="rId21"/>
    </p:embeddedFont>
    <p:embeddedFont>
      <p:font typeface="Inconsolata" panose="00000509000000000000" pitchFamily="49" charset="0"/>
      <p:regular r:id="rId22"/>
      <p:bold r:id="rId23"/>
    </p:embeddedFont>
    <p:embeddedFont>
      <p:font typeface="Merriweather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DC2C2C"/>
    <a:srgbClr val="F2F2F2"/>
    <a:srgbClr val="0000FF"/>
    <a:srgbClr val="336600"/>
    <a:srgbClr val="0167B1"/>
    <a:srgbClr val="FF5050"/>
    <a:srgbClr val="FFAD5B"/>
    <a:srgbClr val="0099FF"/>
    <a:srgbClr val="FF7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97763-91D6-494B-9B5A-F1BC16E1F021}" v="42" dt="2023-04-25T16:01:23.519"/>
  </p1510:revLst>
</p1510:revInfo>
</file>

<file path=ppt/tableStyles.xml><?xml version="1.0" encoding="utf-8"?>
<a:tblStyleLst xmlns:a="http://schemas.openxmlformats.org/drawingml/2006/main" def="{01F03E42-A3C0-4128-A810-8E5B338D13A5}">
  <a:tblStyle styleId="{01F03E42-A3C0-4128-A810-8E5B338D1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476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Allison" userId="60d2a273-35e4-44de-a3f4-4b3f2cad754c" providerId="ADAL" clId="{7F2067DE-A350-418C-BBBD-94B97311C364}"/>
    <pc:docChg chg="undo custSel addSld delSld modSld sldOrd">
      <pc:chgData name="Sullivan, Allison" userId="60d2a273-35e4-44de-a3f4-4b3f2cad754c" providerId="ADAL" clId="{7F2067DE-A350-418C-BBBD-94B97311C364}" dt="2023-03-12T19:46:28.549" v="3351" actId="20577"/>
      <pc:docMkLst>
        <pc:docMk/>
      </pc:docMkLst>
      <pc:sldChg chg="delSp modSp">
        <pc:chgData name="Sullivan, Allison" userId="60d2a273-35e4-44de-a3f4-4b3f2cad754c" providerId="ADAL" clId="{7F2067DE-A350-418C-BBBD-94B97311C364}" dt="2023-02-20T21:37:14.562" v="192" actId="114"/>
        <pc:sldMkLst>
          <pc:docMk/>
          <pc:sldMk cId="0" sldId="256"/>
        </pc:sldMkLst>
        <pc:spChg chg="del">
          <ac:chgData name="Sullivan, Allison" userId="60d2a273-35e4-44de-a3f4-4b3f2cad754c" providerId="ADAL" clId="{7F2067DE-A350-418C-BBBD-94B97311C364}" dt="2023-02-20T21:35:39.535" v="147" actId="478"/>
          <ac:spMkLst>
            <pc:docMk/>
            <pc:sldMk cId="0" sldId="256"/>
            <ac:spMk id="90" creationId="{00000000-0000-0000-0000-000000000000}"/>
          </ac:spMkLst>
        </pc:spChg>
        <pc:spChg chg="mod">
          <ac:chgData name="Sullivan, Allison" userId="60d2a273-35e4-44de-a3f4-4b3f2cad754c" providerId="ADAL" clId="{7F2067DE-A350-418C-BBBD-94B97311C364}" dt="2023-02-20T21:35:25.369" v="139" actId="6549"/>
          <ac:spMkLst>
            <pc:docMk/>
            <pc:sldMk cId="0" sldId="256"/>
            <ac:spMk id="91" creationId="{00000000-0000-0000-0000-000000000000}"/>
          </ac:spMkLst>
        </pc:spChg>
        <pc:spChg chg="mod">
          <ac:chgData name="Sullivan, Allison" userId="60d2a273-35e4-44de-a3f4-4b3f2cad754c" providerId="ADAL" clId="{7F2067DE-A350-418C-BBBD-94B97311C364}" dt="2023-02-20T21:37:14.562" v="192" actId="114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ullivan, Allison" userId="60d2a273-35e4-44de-a3f4-4b3f2cad754c" providerId="ADAL" clId="{7F2067DE-A350-418C-BBBD-94B97311C364}" dt="2023-02-20T21:35:35.311" v="146" actId="20577"/>
          <ac:spMkLst>
            <pc:docMk/>
            <pc:sldMk cId="0" sldId="256"/>
            <ac:spMk id="93" creationId="{00000000-0000-0000-0000-000000000000}"/>
          </ac:spMkLst>
        </pc:spChg>
        <pc:picChg chg="del">
          <ac:chgData name="Sullivan, Allison" userId="60d2a273-35e4-44de-a3f4-4b3f2cad754c" providerId="ADAL" clId="{7F2067DE-A350-418C-BBBD-94B97311C364}" dt="2023-02-20T21:35:09.611" v="102" actId="478"/>
          <ac:picMkLst>
            <pc:docMk/>
            <pc:sldMk cId="0" sldId="256"/>
            <ac:picMk id="1026" creationId="{35088313-6589-466B-B1ED-9CDFFA042176}"/>
          </ac:picMkLst>
        </pc:picChg>
      </pc:sldChg>
      <pc:sldChg chg="modSp del">
        <pc:chgData name="Sullivan, Allison" userId="60d2a273-35e4-44de-a3f4-4b3f2cad754c" providerId="ADAL" clId="{7F2067DE-A350-418C-BBBD-94B97311C364}" dt="2023-03-12T19:02:29.331" v="1176" actId="2696"/>
        <pc:sldMkLst>
          <pc:docMk/>
          <pc:sldMk cId="142664366" sldId="311"/>
        </pc:sldMkLst>
        <pc:spChg chg="mod">
          <ac:chgData name="Sullivan, Allison" userId="60d2a273-35e4-44de-a3f4-4b3f2cad754c" providerId="ADAL" clId="{7F2067DE-A350-418C-BBBD-94B97311C364}" dt="2023-02-20T21:35:57.787" v="189" actId="20577"/>
          <ac:spMkLst>
            <pc:docMk/>
            <pc:sldMk cId="142664366" sldId="311"/>
            <ac:spMk id="4" creationId="{66C5405F-DEAD-48B3-8B29-1AC243F5DB19}"/>
          </ac:spMkLst>
        </pc:spChg>
      </pc:sldChg>
      <pc:sldChg chg="del">
        <pc:chgData name="Sullivan, Allison" userId="60d2a273-35e4-44de-a3f4-4b3f2cad754c" providerId="ADAL" clId="{7F2067DE-A350-418C-BBBD-94B97311C364}" dt="2023-03-12T19:04:34.810" v="1295" actId="2696"/>
        <pc:sldMkLst>
          <pc:docMk/>
          <pc:sldMk cId="3881158349" sldId="323"/>
        </pc:sldMkLst>
      </pc:sldChg>
      <pc:sldChg chg="addSp delSp modSp del ord">
        <pc:chgData name="Sullivan, Allison" userId="60d2a273-35e4-44de-a3f4-4b3f2cad754c" providerId="ADAL" clId="{7F2067DE-A350-418C-BBBD-94B97311C364}" dt="2023-03-12T19:14:31.002" v="1698" actId="2696"/>
        <pc:sldMkLst>
          <pc:docMk/>
          <pc:sldMk cId="1205779916" sldId="324"/>
        </pc:sldMkLst>
        <pc:spChg chg="mod">
          <ac:chgData name="Sullivan, Allison" userId="60d2a273-35e4-44de-a3f4-4b3f2cad754c" providerId="ADAL" clId="{7F2067DE-A350-418C-BBBD-94B97311C364}" dt="2023-03-12T19:14:12.340" v="1677" actId="20577"/>
          <ac:spMkLst>
            <pc:docMk/>
            <pc:sldMk cId="1205779916" sldId="324"/>
            <ac:spMk id="2" creationId="{074B58D7-54BF-49B7-AB60-3A42AB8CFF12}"/>
          </ac:spMkLst>
        </pc:spChg>
        <pc:spChg chg="del mod">
          <ac:chgData name="Sullivan, Allison" userId="60d2a273-35e4-44de-a3f4-4b3f2cad754c" providerId="ADAL" clId="{7F2067DE-A350-418C-BBBD-94B97311C364}" dt="2023-03-12T19:11:17.803" v="1533" actId="478"/>
          <ac:spMkLst>
            <pc:docMk/>
            <pc:sldMk cId="1205779916" sldId="324"/>
            <ac:spMk id="5" creationId="{944CAFC4-07DC-82F7-585B-C3426BCD7275}"/>
          </ac:spMkLst>
        </pc:spChg>
        <pc:spChg chg="del mod">
          <ac:chgData name="Sullivan, Allison" userId="60d2a273-35e4-44de-a3f4-4b3f2cad754c" providerId="ADAL" clId="{7F2067DE-A350-418C-BBBD-94B97311C364}" dt="2023-03-12T19:11:17.803" v="1533" actId="478"/>
          <ac:spMkLst>
            <pc:docMk/>
            <pc:sldMk cId="1205779916" sldId="324"/>
            <ac:spMk id="11" creationId="{F7A0C203-4D5A-BF11-3F21-5A15222EE2AC}"/>
          </ac:spMkLst>
        </pc:spChg>
        <pc:spChg chg="add mod">
          <ac:chgData name="Sullivan, Allison" userId="60d2a273-35e4-44de-a3f4-4b3f2cad754c" providerId="ADAL" clId="{7F2067DE-A350-418C-BBBD-94B97311C364}" dt="2023-03-12T19:14:13.380" v="1679" actId="1037"/>
          <ac:spMkLst>
            <pc:docMk/>
            <pc:sldMk cId="1205779916" sldId="324"/>
            <ac:spMk id="15" creationId="{442BE6C1-750B-4B64-8FC9-FD2422B5E53A}"/>
          </ac:spMkLst>
        </pc:spChg>
        <pc:spChg chg="del mod">
          <ac:chgData name="Sullivan, Allison" userId="60d2a273-35e4-44de-a3f4-4b3f2cad754c" providerId="ADAL" clId="{7F2067DE-A350-418C-BBBD-94B97311C364}" dt="2023-03-12T19:11:17.803" v="1533" actId="478"/>
          <ac:spMkLst>
            <pc:docMk/>
            <pc:sldMk cId="1205779916" sldId="324"/>
            <ac:spMk id="16" creationId="{69847295-88B9-5BA8-753B-3F54606BF683}"/>
          </ac:spMkLst>
        </pc:spChg>
        <pc:spChg chg="add mod">
          <ac:chgData name="Sullivan, Allison" userId="60d2a273-35e4-44de-a3f4-4b3f2cad754c" providerId="ADAL" clId="{7F2067DE-A350-418C-BBBD-94B97311C364}" dt="2023-03-12T19:14:24.184" v="1696" actId="20577"/>
          <ac:spMkLst>
            <pc:docMk/>
            <pc:sldMk cId="1205779916" sldId="324"/>
            <ac:spMk id="17" creationId="{5F26FFE8-99E7-45FC-8DCA-03E690666ED0}"/>
          </ac:spMkLst>
        </pc:spChg>
        <pc:spChg chg="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0" creationId="{A140A1CA-13B3-EA29-4325-67AA382335B3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1" creationId="{9517D2E1-E7B1-4029-8E6E-0D1F85C00BB4}"/>
          </ac:spMkLst>
        </pc:spChg>
        <pc:spChg chg="del">
          <ac:chgData name="Sullivan, Allison" userId="60d2a273-35e4-44de-a3f4-4b3f2cad754c" providerId="ADAL" clId="{7F2067DE-A350-418C-BBBD-94B97311C364}" dt="2023-03-12T19:10:49.206" v="1511" actId="478"/>
          <ac:spMkLst>
            <pc:docMk/>
            <pc:sldMk cId="1205779916" sldId="324"/>
            <ac:spMk id="22" creationId="{AB9C2789-AF53-1978-1A25-926099FC9497}"/>
          </ac:spMkLst>
        </pc:spChg>
        <pc:spChg chg="del mod">
          <ac:chgData name="Sullivan, Allison" userId="60d2a273-35e4-44de-a3f4-4b3f2cad754c" providerId="ADAL" clId="{7F2067DE-A350-418C-BBBD-94B97311C364}" dt="2023-03-12T19:10:43.585" v="1510" actId="478"/>
          <ac:spMkLst>
            <pc:docMk/>
            <pc:sldMk cId="1205779916" sldId="324"/>
            <ac:spMk id="23" creationId="{E55D0430-3252-0969-AD54-421B2AA315C3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5" creationId="{78146998-3287-4AAE-B65B-DCEE6F523A9C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6" creationId="{5C381921-45F5-43F0-8923-9CA628D4C93A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7" creationId="{8E9365F8-1782-449F-A787-9F80D3013A0D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28" creationId="{9ECB0D01-F040-4C40-88B4-0024343B6C8F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30" creationId="{C134FB5D-2D78-4514-8CA8-544E648518A5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31" creationId="{F065EBAB-4ABE-4CD4-ABB5-D405BC108202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32" creationId="{FDE9982C-31BC-4903-8948-27B087EF5CDF}"/>
          </ac:spMkLst>
        </pc:spChg>
        <pc:spChg chg="add mod">
          <ac:chgData name="Sullivan, Allison" userId="60d2a273-35e4-44de-a3f4-4b3f2cad754c" providerId="ADAL" clId="{7F2067DE-A350-418C-BBBD-94B97311C364}" dt="2023-03-12T19:14:17.167" v="1681" actId="1036"/>
          <ac:spMkLst>
            <pc:docMk/>
            <pc:sldMk cId="1205779916" sldId="324"/>
            <ac:spMk id="33" creationId="{472487B7-B173-41C3-AD38-19941FA43732}"/>
          </ac:spMkLst>
        </pc:spChg>
        <pc:graphicFrameChg chg="del mod">
          <ac:chgData name="Sullivan, Allison" userId="60d2a273-35e4-44de-a3f4-4b3f2cad754c" providerId="ADAL" clId="{7F2067DE-A350-418C-BBBD-94B97311C364}" dt="2023-03-12T19:11:17.803" v="1533" actId="478"/>
          <ac:graphicFrameMkLst>
            <pc:docMk/>
            <pc:sldMk cId="1205779916" sldId="324"/>
            <ac:graphicFrameMk id="18" creationId="{91749069-749B-F3F1-2723-6E887C2CB39D}"/>
          </ac:graphicFrameMkLst>
        </pc:graphicFrameChg>
        <pc:graphicFrameChg chg="add mod">
          <ac:chgData name="Sullivan, Allison" userId="60d2a273-35e4-44de-a3f4-4b3f2cad754c" providerId="ADAL" clId="{7F2067DE-A350-418C-BBBD-94B97311C364}" dt="2023-03-12T19:11:47.578" v="1548" actId="1036"/>
          <ac:graphicFrameMkLst>
            <pc:docMk/>
            <pc:sldMk cId="1205779916" sldId="324"/>
            <ac:graphicFrameMk id="34" creationId="{B868BADF-9452-4EFC-82FA-FD16647B6241}"/>
          </ac:graphicFrameMkLst>
        </pc:graphicFrameChg>
        <pc:cxnChg chg="del mod">
          <ac:chgData name="Sullivan, Allison" userId="60d2a273-35e4-44de-a3f4-4b3f2cad754c" providerId="ADAL" clId="{7F2067DE-A350-418C-BBBD-94B97311C364}" dt="2023-03-12T19:11:17.803" v="1533" actId="478"/>
          <ac:cxnSpMkLst>
            <pc:docMk/>
            <pc:sldMk cId="1205779916" sldId="324"/>
            <ac:cxnSpMk id="8" creationId="{1EEDEB3E-4008-4E75-1A8D-A300DFF1EEE7}"/>
          </ac:cxnSpMkLst>
        </pc:cxnChg>
        <pc:cxnChg chg="add mod">
          <ac:chgData name="Sullivan, Allison" userId="60d2a273-35e4-44de-a3f4-4b3f2cad754c" providerId="ADAL" clId="{7F2067DE-A350-418C-BBBD-94B97311C364}" dt="2023-03-12T19:14:17.167" v="1681" actId="1036"/>
          <ac:cxnSpMkLst>
            <pc:docMk/>
            <pc:sldMk cId="1205779916" sldId="324"/>
            <ac:cxnSpMk id="24" creationId="{F82F5DB4-2407-442F-B60A-2776A272987C}"/>
          </ac:cxnSpMkLst>
        </pc:cxnChg>
        <pc:cxnChg chg="add mod">
          <ac:chgData name="Sullivan, Allison" userId="60d2a273-35e4-44de-a3f4-4b3f2cad754c" providerId="ADAL" clId="{7F2067DE-A350-418C-BBBD-94B97311C364}" dt="2023-03-12T19:14:17.167" v="1681" actId="1036"/>
          <ac:cxnSpMkLst>
            <pc:docMk/>
            <pc:sldMk cId="1205779916" sldId="324"/>
            <ac:cxnSpMk id="29" creationId="{78C9E8F6-2CE4-4B46-A8D9-C86E889EED6B}"/>
          </ac:cxnSpMkLst>
        </pc:cxnChg>
      </pc:sldChg>
      <pc:sldChg chg="addSp delSp modSp">
        <pc:chgData name="Sullivan, Allison" userId="60d2a273-35e4-44de-a3f4-4b3f2cad754c" providerId="ADAL" clId="{7F2067DE-A350-418C-BBBD-94B97311C364}" dt="2023-03-12T19:46:28.549" v="3351" actId="20577"/>
        <pc:sldMkLst>
          <pc:docMk/>
          <pc:sldMk cId="2126421830" sldId="325"/>
        </pc:sldMkLst>
        <pc:spChg chg="mod">
          <ac:chgData name="Sullivan, Allison" userId="60d2a273-35e4-44de-a3f4-4b3f2cad754c" providerId="ADAL" clId="{7F2067DE-A350-418C-BBBD-94B97311C364}" dt="2023-03-12T18:48:06.615" v="618" actId="1076"/>
          <ac:spMkLst>
            <pc:docMk/>
            <pc:sldMk cId="2126421830" sldId="325"/>
            <ac:spMk id="2" creationId="{074B58D7-54BF-49B7-AB60-3A42AB8CFF12}"/>
          </ac:spMkLst>
        </pc:spChg>
        <pc:spChg chg="add del">
          <ac:chgData name="Sullivan, Allison" userId="60d2a273-35e4-44de-a3f4-4b3f2cad754c" providerId="ADAL" clId="{7F2067DE-A350-418C-BBBD-94B97311C364}" dt="2023-03-12T18:50:08.201" v="683"/>
          <ac:spMkLst>
            <pc:docMk/>
            <pc:sldMk cId="2126421830" sldId="325"/>
            <ac:spMk id="3" creationId="{5C14BEFA-31DC-49CF-96FB-6BC77A49FA36}"/>
          </ac:spMkLst>
        </pc:spChg>
        <pc:spChg chg="mod">
          <ac:chgData name="Sullivan, Allison" userId="60d2a273-35e4-44de-a3f4-4b3f2cad754c" providerId="ADAL" clId="{7F2067DE-A350-418C-BBBD-94B97311C364}" dt="2023-03-12T19:46:28.549" v="3351" actId="20577"/>
          <ac:spMkLst>
            <pc:docMk/>
            <pc:sldMk cId="2126421830" sldId="325"/>
            <ac:spMk id="5" creationId="{88631807-7002-6589-F5E4-7068F633155D}"/>
          </ac:spMkLst>
        </pc:spChg>
        <pc:spChg chg="add mod">
          <ac:chgData name="Sullivan, Allison" userId="60d2a273-35e4-44de-a3f4-4b3f2cad754c" providerId="ADAL" clId="{7F2067DE-A350-418C-BBBD-94B97311C364}" dt="2023-03-12T18:53:16.586" v="852" actId="1076"/>
          <ac:spMkLst>
            <pc:docMk/>
            <pc:sldMk cId="2126421830" sldId="325"/>
            <ac:spMk id="8" creationId="{F0950049-474E-4D5A-A2E5-08AF7C711771}"/>
          </ac:spMkLst>
        </pc:spChg>
        <pc:spChg chg="add mod">
          <ac:chgData name="Sullivan, Allison" userId="60d2a273-35e4-44de-a3f4-4b3f2cad754c" providerId="ADAL" clId="{7F2067DE-A350-418C-BBBD-94B97311C364}" dt="2023-03-12T18:53:36.574" v="900" actId="1036"/>
          <ac:spMkLst>
            <pc:docMk/>
            <pc:sldMk cId="2126421830" sldId="325"/>
            <ac:spMk id="9" creationId="{E3C1FEC4-3E4B-4DED-B566-F8AD28E7C57D}"/>
          </ac:spMkLst>
        </pc:spChg>
        <pc:spChg chg="add mod">
          <ac:chgData name="Sullivan, Allison" userId="60d2a273-35e4-44de-a3f4-4b3f2cad754c" providerId="ADAL" clId="{7F2067DE-A350-418C-BBBD-94B97311C364}" dt="2023-03-12T18:53:36.574" v="900" actId="1036"/>
          <ac:spMkLst>
            <pc:docMk/>
            <pc:sldMk cId="2126421830" sldId="325"/>
            <ac:spMk id="11" creationId="{195C618E-2106-4E4D-A425-2AB8DE855232}"/>
          </ac:spMkLst>
        </pc:spChg>
        <pc:spChg chg="add mod">
          <ac:chgData name="Sullivan, Allison" userId="60d2a273-35e4-44de-a3f4-4b3f2cad754c" providerId="ADAL" clId="{7F2067DE-A350-418C-BBBD-94B97311C364}" dt="2023-03-12T18:53:36.574" v="900" actId="1036"/>
          <ac:spMkLst>
            <pc:docMk/>
            <pc:sldMk cId="2126421830" sldId="325"/>
            <ac:spMk id="12" creationId="{465E94D2-FD80-4F50-9363-E9AA342FEF33}"/>
          </ac:spMkLst>
        </pc:spChg>
        <pc:spChg chg="add mod">
          <ac:chgData name="Sullivan, Allison" userId="60d2a273-35e4-44de-a3f4-4b3f2cad754c" providerId="ADAL" clId="{7F2067DE-A350-418C-BBBD-94B97311C364}" dt="2023-03-12T18:53:22.892" v="879" actId="20577"/>
          <ac:spMkLst>
            <pc:docMk/>
            <pc:sldMk cId="2126421830" sldId="325"/>
            <ac:spMk id="14" creationId="{164212E6-AE41-4943-B539-ED0CA8122870}"/>
          </ac:spMkLst>
        </pc:spChg>
        <pc:spChg chg="add del">
          <ac:chgData name="Sullivan, Allison" userId="60d2a273-35e4-44de-a3f4-4b3f2cad754c" providerId="ADAL" clId="{7F2067DE-A350-418C-BBBD-94B97311C364}" dt="2023-03-12T18:51:05.209" v="763" actId="478"/>
          <ac:spMkLst>
            <pc:docMk/>
            <pc:sldMk cId="2126421830" sldId="325"/>
            <ac:spMk id="15" creationId="{6DC1EAD1-75AB-4E9B-88EC-AE6363AAAA36}"/>
          </ac:spMkLst>
        </pc:spChg>
        <pc:spChg chg="add del mod">
          <ac:chgData name="Sullivan, Allison" userId="60d2a273-35e4-44de-a3f4-4b3f2cad754c" providerId="ADAL" clId="{7F2067DE-A350-418C-BBBD-94B97311C364}" dt="2023-03-12T18:51:20.096" v="767" actId="478"/>
          <ac:spMkLst>
            <pc:docMk/>
            <pc:sldMk cId="2126421830" sldId="325"/>
            <ac:spMk id="16" creationId="{DB31C796-6E9A-476A-9DAA-B1C5EDFCD4E1}"/>
          </ac:spMkLst>
        </pc:spChg>
        <pc:spChg chg="add mod">
          <ac:chgData name="Sullivan, Allison" userId="60d2a273-35e4-44de-a3f4-4b3f2cad754c" providerId="ADAL" clId="{7F2067DE-A350-418C-BBBD-94B97311C364}" dt="2023-03-12T19:20:35.567" v="2037" actId="12"/>
          <ac:spMkLst>
            <pc:docMk/>
            <pc:sldMk cId="2126421830" sldId="325"/>
            <ac:spMk id="17" creationId="{49718411-2B6B-499A-9794-12AAC1CABC2D}"/>
          </ac:spMkLst>
        </pc:spChg>
        <pc:spChg chg="add mod">
          <ac:chgData name="Sullivan, Allison" userId="60d2a273-35e4-44de-a3f4-4b3f2cad754c" providerId="ADAL" clId="{7F2067DE-A350-418C-BBBD-94B97311C364}" dt="2023-03-12T19:24:11.757" v="2055" actId="1038"/>
          <ac:spMkLst>
            <pc:docMk/>
            <pc:sldMk cId="2126421830" sldId="325"/>
            <ac:spMk id="18" creationId="{F05056BE-296C-4E93-AFD8-23F745DE60B8}"/>
          </ac:spMkLst>
        </pc:spChg>
        <pc:spChg chg="add mod">
          <ac:chgData name="Sullivan, Allison" userId="60d2a273-35e4-44de-a3f4-4b3f2cad754c" providerId="ADAL" clId="{7F2067DE-A350-418C-BBBD-94B97311C364}" dt="2023-03-12T19:19:54.181" v="2031" actId="20577"/>
          <ac:spMkLst>
            <pc:docMk/>
            <pc:sldMk cId="2126421830" sldId="325"/>
            <ac:spMk id="19" creationId="{E5482EB6-2F28-45BB-806F-3D08FC52F390}"/>
          </ac:spMkLst>
        </pc:spChg>
        <pc:spChg chg="add mod">
          <ac:chgData name="Sullivan, Allison" userId="60d2a273-35e4-44de-a3f4-4b3f2cad754c" providerId="ADAL" clId="{7F2067DE-A350-418C-BBBD-94B97311C364}" dt="2023-03-12T18:53:36.574" v="900" actId="1036"/>
          <ac:spMkLst>
            <pc:docMk/>
            <pc:sldMk cId="2126421830" sldId="325"/>
            <ac:spMk id="20" creationId="{33F0A15A-FF79-4258-8837-4DE68FF52E58}"/>
          </ac:spMkLst>
        </pc:spChg>
        <pc:spChg chg="add mod">
          <ac:chgData name="Sullivan, Allison" userId="60d2a273-35e4-44de-a3f4-4b3f2cad754c" providerId="ADAL" clId="{7F2067DE-A350-418C-BBBD-94B97311C364}" dt="2023-03-12T18:53:36.574" v="900" actId="1036"/>
          <ac:spMkLst>
            <pc:docMk/>
            <pc:sldMk cId="2126421830" sldId="325"/>
            <ac:spMk id="25" creationId="{21D1C56C-FBA0-4704-BB5F-AA53D1BB5D9B}"/>
          </ac:spMkLst>
        </pc:spChg>
        <pc:graphicFrameChg chg="add del modGraphic">
          <ac:chgData name="Sullivan, Allison" userId="60d2a273-35e4-44de-a3f4-4b3f2cad754c" providerId="ADAL" clId="{7F2067DE-A350-418C-BBBD-94B97311C364}" dt="2023-03-12T18:51:27.931" v="769" actId="478"/>
          <ac:graphicFrameMkLst>
            <pc:docMk/>
            <pc:sldMk cId="2126421830" sldId="325"/>
            <ac:graphicFrameMk id="13" creationId="{3E06D95F-7F25-486A-AECB-AA118B9E9DF4}"/>
          </ac:graphicFrameMkLst>
        </pc:graphicFrameChg>
        <pc:cxnChg chg="add mod">
          <ac:chgData name="Sullivan, Allison" userId="60d2a273-35e4-44de-a3f4-4b3f2cad754c" providerId="ADAL" clId="{7F2067DE-A350-418C-BBBD-94B97311C364}" dt="2023-03-12T18:53:36.574" v="900" actId="1036"/>
          <ac:cxnSpMkLst>
            <pc:docMk/>
            <pc:sldMk cId="2126421830" sldId="325"/>
            <ac:cxnSpMk id="10" creationId="{D0CBDEBD-0030-46EC-85BB-C08E01CF2273}"/>
          </ac:cxnSpMkLst>
        </pc:cxnChg>
        <pc:cxnChg chg="add mod">
          <ac:chgData name="Sullivan, Allison" userId="60d2a273-35e4-44de-a3f4-4b3f2cad754c" providerId="ADAL" clId="{7F2067DE-A350-418C-BBBD-94B97311C364}" dt="2023-03-12T18:53:36.574" v="900" actId="1036"/>
          <ac:cxnSpMkLst>
            <pc:docMk/>
            <pc:sldMk cId="2126421830" sldId="325"/>
            <ac:cxnSpMk id="21" creationId="{01FE5F16-D004-4529-AFDB-019A32FEBC39}"/>
          </ac:cxnSpMkLst>
        </pc:cxnChg>
      </pc:sldChg>
      <pc:sldChg chg="modSp add del">
        <pc:chgData name="Sullivan, Allison" userId="60d2a273-35e4-44de-a3f4-4b3f2cad754c" providerId="ADAL" clId="{7F2067DE-A350-418C-BBBD-94B97311C364}" dt="2023-03-12T19:18:58.353" v="1889" actId="2696"/>
        <pc:sldMkLst>
          <pc:docMk/>
          <pc:sldMk cId="1688377473" sldId="328"/>
        </pc:sldMkLst>
        <pc:spChg chg="mod">
          <ac:chgData name="Sullivan, Allison" userId="60d2a273-35e4-44de-a3f4-4b3f2cad754c" providerId="ADAL" clId="{7F2067DE-A350-418C-BBBD-94B97311C364}" dt="2023-03-12T19:04:46.893" v="1296" actId="113"/>
          <ac:spMkLst>
            <pc:docMk/>
            <pc:sldMk cId="1688377473" sldId="328"/>
            <ac:spMk id="53" creationId="{683E3EB9-EA31-3D53-18FA-36FE59FEC7A4}"/>
          </ac:spMkLst>
        </pc:spChg>
        <pc:spChg chg="mod">
          <ac:chgData name="Sullivan, Allison" userId="60d2a273-35e4-44de-a3f4-4b3f2cad754c" providerId="ADAL" clId="{7F2067DE-A350-418C-BBBD-94B97311C364}" dt="2023-03-12T18:55:09.777" v="952" actId="1035"/>
          <ac:spMkLst>
            <pc:docMk/>
            <pc:sldMk cId="1688377473" sldId="328"/>
            <ac:spMk id="55" creationId="{A0CEF13A-73FA-D95F-FE83-AA9E4D2CAC5E}"/>
          </ac:spMkLst>
        </pc:spChg>
      </pc:sldChg>
      <pc:sldChg chg="addSp delSp modSp add">
        <pc:chgData name="Sullivan, Allison" userId="60d2a273-35e4-44de-a3f4-4b3f2cad754c" providerId="ADAL" clId="{7F2067DE-A350-418C-BBBD-94B97311C364}" dt="2023-03-12T19:02:32.248" v="1177" actId="20577"/>
        <pc:sldMkLst>
          <pc:docMk/>
          <pc:sldMk cId="1357686488" sldId="330"/>
        </pc:sldMkLst>
        <pc:spChg chg="add mod">
          <ac:chgData name="Sullivan, Allison" userId="60d2a273-35e4-44de-a3f4-4b3f2cad754c" providerId="ADAL" clId="{7F2067DE-A350-418C-BBBD-94B97311C364}" dt="2023-03-12T19:02:32.248" v="1177" actId="20577"/>
          <ac:spMkLst>
            <pc:docMk/>
            <pc:sldMk cId="1357686488" sldId="330"/>
            <ac:spMk id="3" creationId="{DBBB54F8-FF68-4B6B-BA05-861B50573DFA}"/>
          </ac:spMkLst>
        </pc:spChg>
        <pc:spChg chg="del mod">
          <ac:chgData name="Sullivan, Allison" userId="60d2a273-35e4-44de-a3f4-4b3f2cad754c" providerId="ADAL" clId="{7F2067DE-A350-418C-BBBD-94B97311C364}" dt="2023-03-12T18:59:43.916" v="1048" actId="478"/>
          <ac:spMkLst>
            <pc:docMk/>
            <pc:sldMk cId="1357686488" sldId="330"/>
            <ac:spMk id="7" creationId="{F4AF14F0-E028-47B4-9C4A-52CBDAC54B1B}"/>
          </ac:spMkLst>
        </pc:spChg>
        <pc:spChg chg="add mod">
          <ac:chgData name="Sullivan, Allison" userId="60d2a273-35e4-44de-a3f4-4b3f2cad754c" providerId="ADAL" clId="{7F2067DE-A350-418C-BBBD-94B97311C364}" dt="2023-03-12T19:02:10.563" v="1174" actId="20577"/>
          <ac:spMkLst>
            <pc:docMk/>
            <pc:sldMk cId="1357686488" sldId="330"/>
            <ac:spMk id="8" creationId="{1A42B143-7EE6-411D-9612-D1EF87946EE2}"/>
          </ac:spMkLst>
        </pc:spChg>
        <pc:spChg chg="add mod">
          <ac:chgData name="Sullivan, Allison" userId="60d2a273-35e4-44de-a3f4-4b3f2cad754c" providerId="ADAL" clId="{7F2067DE-A350-418C-BBBD-94B97311C364}" dt="2023-03-12T19:02:06.640" v="1172" actId="6549"/>
          <ac:spMkLst>
            <pc:docMk/>
            <pc:sldMk cId="1357686488" sldId="330"/>
            <ac:spMk id="10" creationId="{2A0BEF93-7655-4971-8ECD-E406DCDD1557}"/>
          </ac:spMkLst>
        </pc:spChg>
        <pc:picChg chg="mod">
          <ac:chgData name="Sullivan, Allison" userId="60d2a273-35e4-44de-a3f4-4b3f2cad754c" providerId="ADAL" clId="{7F2067DE-A350-418C-BBBD-94B97311C364}" dt="2023-03-12T19:02:20.167" v="1175" actId="14861"/>
          <ac:picMkLst>
            <pc:docMk/>
            <pc:sldMk cId="1357686488" sldId="330"/>
            <ac:picMk id="5" creationId="{5A391B1D-B8ED-F8A3-F2F1-961403AF361C}"/>
          </ac:picMkLst>
        </pc:picChg>
        <pc:picChg chg="del">
          <ac:chgData name="Sullivan, Allison" userId="60d2a273-35e4-44de-a3f4-4b3f2cad754c" providerId="ADAL" clId="{7F2067DE-A350-418C-BBBD-94B97311C364}" dt="2023-03-12T18:57:10.656" v="969" actId="478"/>
          <ac:picMkLst>
            <pc:docMk/>
            <pc:sldMk cId="1357686488" sldId="330"/>
            <ac:picMk id="1026" creationId="{6A002C09-3DF9-DE69-004B-EA1C4ACDBBB3}"/>
          </ac:picMkLst>
        </pc:picChg>
      </pc:sldChg>
      <pc:sldChg chg="addSp modSp add">
        <pc:chgData name="Sullivan, Allison" userId="60d2a273-35e4-44de-a3f4-4b3f2cad754c" providerId="ADAL" clId="{7F2067DE-A350-418C-BBBD-94B97311C364}" dt="2023-03-12T19:44:00.238" v="3287" actId="6549"/>
        <pc:sldMkLst>
          <pc:docMk/>
          <pc:sldMk cId="2717360210" sldId="331"/>
        </pc:sldMkLst>
        <pc:spChg chg="add mod">
          <ac:chgData name="Sullivan, Allison" userId="60d2a273-35e4-44de-a3f4-4b3f2cad754c" providerId="ADAL" clId="{7F2067DE-A350-418C-BBBD-94B97311C364}" dt="2023-03-12T19:44:00.238" v="3287" actId="6549"/>
          <ac:spMkLst>
            <pc:docMk/>
            <pc:sldMk cId="2717360210" sldId="331"/>
            <ac:spMk id="9" creationId="{01907084-E9BD-48D6-A8A9-F3C8628A7B52}"/>
          </ac:spMkLst>
        </pc:spChg>
      </pc:sldChg>
      <pc:sldChg chg="delSp modSp add ord modTransition">
        <pc:chgData name="Sullivan, Allison" userId="60d2a273-35e4-44de-a3f4-4b3f2cad754c" providerId="ADAL" clId="{7F2067DE-A350-418C-BBBD-94B97311C364}" dt="2023-03-12T19:33:13.161" v="2848"/>
        <pc:sldMkLst>
          <pc:docMk/>
          <pc:sldMk cId="64318202" sldId="332"/>
        </pc:sldMkLst>
        <pc:spChg chg="mod">
          <ac:chgData name="Sullivan, Allison" userId="60d2a273-35e4-44de-a3f4-4b3f2cad754c" providerId="ADAL" clId="{7F2067DE-A350-418C-BBBD-94B97311C364}" dt="2023-03-12T19:08:58.751" v="1478" actId="313"/>
          <ac:spMkLst>
            <pc:docMk/>
            <pc:sldMk cId="64318202" sldId="332"/>
            <ac:spMk id="2" creationId="{074B58D7-54BF-49B7-AB60-3A42AB8CFF12}"/>
          </ac:spMkLst>
        </pc:spChg>
        <pc:spChg chg="mod">
          <ac:chgData name="Sullivan, Allison" userId="60d2a273-35e4-44de-a3f4-4b3f2cad754c" providerId="ADAL" clId="{7F2067DE-A350-418C-BBBD-94B97311C364}" dt="2023-03-12T19:07:51.648" v="1420" actId="404"/>
          <ac:spMkLst>
            <pc:docMk/>
            <pc:sldMk cId="64318202" sldId="332"/>
            <ac:spMk id="3" creationId="{02EB19BD-B31B-D6A1-02A5-D07E5C86D946}"/>
          </ac:spMkLst>
        </pc:spChg>
        <pc:spChg chg="mod">
          <ac:chgData name="Sullivan, Allison" userId="60d2a273-35e4-44de-a3f4-4b3f2cad754c" providerId="ADAL" clId="{7F2067DE-A350-418C-BBBD-94B97311C364}" dt="2023-03-12T19:07:47.248" v="1419" actId="404"/>
          <ac:spMkLst>
            <pc:docMk/>
            <pc:sldMk cId="64318202" sldId="332"/>
            <ac:spMk id="5" creationId="{20664365-E640-4EAA-BBFA-9D339CAE41AD}"/>
          </ac:spMkLst>
        </pc:spChg>
        <pc:spChg chg="mod">
          <ac:chgData name="Sullivan, Allison" userId="60d2a273-35e4-44de-a3f4-4b3f2cad754c" providerId="ADAL" clId="{7F2067DE-A350-418C-BBBD-94B97311C364}" dt="2023-03-12T19:07:55.056" v="1421" actId="404"/>
          <ac:spMkLst>
            <pc:docMk/>
            <pc:sldMk cId="64318202" sldId="332"/>
            <ac:spMk id="8" creationId="{23B7B85D-AA8C-47A0-F72C-754B678E3220}"/>
          </ac:spMkLst>
        </pc:spChg>
        <pc:spChg chg="mod">
          <ac:chgData name="Sullivan, Allison" userId="60d2a273-35e4-44de-a3f4-4b3f2cad754c" providerId="ADAL" clId="{7F2067DE-A350-418C-BBBD-94B97311C364}" dt="2023-03-12T19:06:22.990" v="1410" actId="1076"/>
          <ac:spMkLst>
            <pc:docMk/>
            <pc:sldMk cId="64318202" sldId="332"/>
            <ac:spMk id="9" creationId="{2EC67036-DB0C-0C0C-92C8-872CC36158C8}"/>
          </ac:spMkLst>
        </pc:spChg>
        <pc:spChg chg="mod">
          <ac:chgData name="Sullivan, Allison" userId="60d2a273-35e4-44de-a3f4-4b3f2cad754c" providerId="ADAL" clId="{7F2067DE-A350-418C-BBBD-94B97311C364}" dt="2023-03-12T19:06:32.125" v="1411" actId="1076"/>
          <ac:spMkLst>
            <pc:docMk/>
            <pc:sldMk cId="64318202" sldId="332"/>
            <ac:spMk id="10" creationId="{E59A7303-8D81-D4EC-852D-8AC05CD23CC6}"/>
          </ac:spMkLst>
        </pc:spChg>
        <pc:spChg chg="mod">
          <ac:chgData name="Sullivan, Allison" userId="60d2a273-35e4-44de-a3f4-4b3f2cad754c" providerId="ADAL" clId="{7F2067DE-A350-418C-BBBD-94B97311C364}" dt="2023-03-12T19:06:54.853" v="1415" actId="1076"/>
          <ac:spMkLst>
            <pc:docMk/>
            <pc:sldMk cId="64318202" sldId="332"/>
            <ac:spMk id="12" creationId="{677BD0AD-D4DC-1805-E949-FFF1D1BF786D}"/>
          </ac:spMkLst>
        </pc:spChg>
        <pc:spChg chg="mod">
          <ac:chgData name="Sullivan, Allison" userId="60d2a273-35e4-44de-a3f4-4b3f2cad754c" providerId="ADAL" clId="{7F2067DE-A350-418C-BBBD-94B97311C364}" dt="2023-03-12T19:10:02.707" v="1505" actId="20577"/>
          <ac:spMkLst>
            <pc:docMk/>
            <pc:sldMk cId="64318202" sldId="332"/>
            <ac:spMk id="13" creationId="{A8D11113-695E-8D76-79FC-5BC0F731AE96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14" creationId="{E13FE632-E87C-F846-DC97-0AC99E796C8D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16" creationId="{11333E96-2C60-1632-D7AD-AE336FFD55BC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18" creationId="{55E6F8AB-F1EA-BDB2-C49C-826C1E062508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19" creationId="{8E0B2EDF-61FE-5007-D796-3941898582DE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20" creationId="{6F6F7196-42FC-7BDE-812F-921EEE3B1009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21" creationId="{17418A5A-ABC7-A02D-6448-4E19697F5770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23" creationId="{5A8E89A9-C540-BD74-761F-29F4520CC80E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24" creationId="{6B7466B0-908C-1E44-C7E8-A15767A8C148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42" creationId="{434942BA-A1D0-3D60-B73D-6F6A8399CDC4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43" creationId="{CC4E4F4C-C278-465A-3F3B-B4EB560D66E4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52" creationId="{AD41BE5E-47EB-E023-519B-DE49F0D10D87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53" creationId="{683E3EB9-EA31-3D53-18FA-36FE59FEC7A4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54" creationId="{AFA6971A-34A0-6697-462A-CDC615772B26}"/>
          </ac:spMkLst>
        </pc:spChg>
        <pc:spChg chg="del">
          <ac:chgData name="Sullivan, Allison" userId="60d2a273-35e4-44de-a3f4-4b3f2cad754c" providerId="ADAL" clId="{7F2067DE-A350-418C-BBBD-94B97311C364}" dt="2023-03-12T19:05:19.338" v="1298" actId="478"/>
          <ac:spMkLst>
            <pc:docMk/>
            <pc:sldMk cId="64318202" sldId="332"/>
            <ac:spMk id="55" creationId="{A0CEF13A-73FA-D95F-FE83-AA9E4D2CAC5E}"/>
          </ac:spMkLst>
        </pc:spChg>
        <pc:graphicFrameChg chg="del">
          <ac:chgData name="Sullivan, Allison" userId="60d2a273-35e4-44de-a3f4-4b3f2cad754c" providerId="ADAL" clId="{7F2067DE-A350-418C-BBBD-94B97311C364}" dt="2023-03-12T19:05:19.338" v="1298" actId="478"/>
          <ac:graphicFrameMkLst>
            <pc:docMk/>
            <pc:sldMk cId="64318202" sldId="332"/>
            <ac:graphicFrameMk id="50" creationId="{B63EF146-20E4-2700-4B56-7193EC093B0E}"/>
          </ac:graphicFrameMkLst>
        </pc:graphicFrameChg>
        <pc:cxnChg chg="del mod">
          <ac:chgData name="Sullivan, Allison" userId="60d2a273-35e4-44de-a3f4-4b3f2cad754c" providerId="ADAL" clId="{7F2067DE-A350-418C-BBBD-94B97311C364}" dt="2023-03-12T19:05:19.338" v="1298" actId="478"/>
          <ac:cxnSpMkLst>
            <pc:docMk/>
            <pc:sldMk cId="64318202" sldId="332"/>
            <ac:cxnSpMk id="17" creationId="{CB7D983B-D04C-ADF5-0EC7-EF6CDF815374}"/>
          </ac:cxnSpMkLst>
        </pc:cxnChg>
        <pc:cxnChg chg="del mod">
          <ac:chgData name="Sullivan, Allison" userId="60d2a273-35e4-44de-a3f4-4b3f2cad754c" providerId="ADAL" clId="{7F2067DE-A350-418C-BBBD-94B97311C364}" dt="2023-03-12T19:05:19.338" v="1298" actId="478"/>
          <ac:cxnSpMkLst>
            <pc:docMk/>
            <pc:sldMk cId="64318202" sldId="332"/>
            <ac:cxnSpMk id="22" creationId="{87522A8D-7DBF-84C3-DF1A-4C62B078BDC2}"/>
          </ac:cxnSpMkLst>
        </pc:cxnChg>
      </pc:sldChg>
      <pc:sldChg chg="addSp delSp modSp add">
        <pc:chgData name="Sullivan, Allison" userId="60d2a273-35e4-44de-a3f4-4b3f2cad754c" providerId="ADAL" clId="{7F2067DE-A350-418C-BBBD-94B97311C364}" dt="2023-03-12T19:41:39.013" v="3226" actId="1076"/>
        <pc:sldMkLst>
          <pc:docMk/>
          <pc:sldMk cId="1777491362" sldId="333"/>
        </pc:sldMkLst>
        <pc:spChg chg="add del mod">
          <ac:chgData name="Sullivan, Allison" userId="60d2a273-35e4-44de-a3f4-4b3f2cad754c" providerId="ADAL" clId="{7F2067DE-A350-418C-BBBD-94B97311C364}" dt="2023-03-12T19:23:34.957" v="2045" actId="478"/>
          <ac:spMkLst>
            <pc:docMk/>
            <pc:sldMk cId="1777491362" sldId="333"/>
            <ac:spMk id="5" creationId="{B6CB6867-CDAF-4176-B6E9-EB8EF1EE6753}"/>
          </ac:spMkLst>
        </pc:spChg>
        <pc:spChg chg="mod">
          <ac:chgData name="Sullivan, Allison" userId="60d2a273-35e4-44de-a3f4-4b3f2cad754c" providerId="ADAL" clId="{7F2067DE-A350-418C-BBBD-94B97311C364}" dt="2023-03-12T19:39:44.608" v="3212" actId="6549"/>
          <ac:spMkLst>
            <pc:docMk/>
            <pc:sldMk cId="1777491362" sldId="333"/>
            <ac:spMk id="17" creationId="{5F26FFE8-99E7-45FC-8DCA-03E690666ED0}"/>
          </ac:spMkLst>
        </pc:spChg>
        <pc:spChg chg="mod">
          <ac:chgData name="Sullivan, Allison" userId="60d2a273-35e4-44de-a3f4-4b3f2cad754c" providerId="ADAL" clId="{7F2067DE-A350-418C-BBBD-94B97311C364}" dt="2023-03-12T19:35:02.970" v="2866" actId="20577"/>
          <ac:spMkLst>
            <pc:docMk/>
            <pc:sldMk cId="1777491362" sldId="333"/>
            <ac:spMk id="19" creationId="{1BB386D4-7EA8-5099-A441-B55C1A8234C1}"/>
          </ac:spMkLst>
        </pc:spChg>
        <pc:spChg chg="add mod">
          <ac:chgData name="Sullivan, Allison" userId="60d2a273-35e4-44de-a3f4-4b3f2cad754c" providerId="ADAL" clId="{7F2067DE-A350-418C-BBBD-94B97311C364}" dt="2023-03-12T19:41:39.013" v="3226" actId="1076"/>
          <ac:spMkLst>
            <pc:docMk/>
            <pc:sldMk cId="1777491362" sldId="333"/>
            <ac:spMk id="23" creationId="{6EABA643-FC49-4482-8CEC-A90171AFC31E}"/>
          </ac:spMkLst>
        </pc:spChg>
        <pc:graphicFrameChg chg="mod">
          <ac:chgData name="Sullivan, Allison" userId="60d2a273-35e4-44de-a3f4-4b3f2cad754c" providerId="ADAL" clId="{7F2067DE-A350-418C-BBBD-94B97311C364}" dt="2023-03-12T19:14:51.446" v="1735" actId="1036"/>
          <ac:graphicFrameMkLst>
            <pc:docMk/>
            <pc:sldMk cId="1777491362" sldId="333"/>
            <ac:graphicFrameMk id="34" creationId="{B868BADF-9452-4EFC-82FA-FD16647B6241}"/>
          </ac:graphicFrameMkLst>
        </pc:graphicFrameChg>
      </pc:sldChg>
      <pc:sldChg chg="modSp add del">
        <pc:chgData name="Sullivan, Allison" userId="60d2a273-35e4-44de-a3f4-4b3f2cad754c" providerId="ADAL" clId="{7F2067DE-A350-418C-BBBD-94B97311C364}" dt="2023-03-12T19:15:05.131" v="1753" actId="2696"/>
        <pc:sldMkLst>
          <pc:docMk/>
          <pc:sldMk cId="1959479287" sldId="334"/>
        </pc:sldMkLst>
        <pc:spChg chg="mod">
          <ac:chgData name="Sullivan, Allison" userId="60d2a273-35e4-44de-a3f4-4b3f2cad754c" providerId="ADAL" clId="{7F2067DE-A350-418C-BBBD-94B97311C364}" dt="2023-03-12T19:14:38.540" v="1715" actId="20577"/>
          <ac:spMkLst>
            <pc:docMk/>
            <pc:sldMk cId="1959479287" sldId="334"/>
            <ac:spMk id="2" creationId="{074B58D7-54BF-49B7-AB60-3A42AB8CFF12}"/>
          </ac:spMkLst>
        </pc:spChg>
      </pc:sldChg>
      <pc:sldChg chg="addSp delSp modSp add">
        <pc:chgData name="Sullivan, Allison" userId="60d2a273-35e4-44de-a3f4-4b3f2cad754c" providerId="ADAL" clId="{7F2067DE-A350-418C-BBBD-94B97311C364}" dt="2023-03-12T19:41:22.930" v="3225" actId="1076"/>
        <pc:sldMkLst>
          <pc:docMk/>
          <pc:sldMk cId="820395491" sldId="335"/>
        </pc:sldMkLst>
        <pc:spChg chg="mod">
          <ac:chgData name="Sullivan, Allison" userId="60d2a273-35e4-44de-a3f4-4b3f2cad754c" providerId="ADAL" clId="{7F2067DE-A350-418C-BBBD-94B97311C364}" dt="2023-03-12T19:15:01.894" v="1752" actId="20577"/>
          <ac:spMkLst>
            <pc:docMk/>
            <pc:sldMk cId="820395491" sldId="335"/>
            <ac:spMk id="2" creationId="{074B58D7-54BF-49B7-AB60-3A42AB8CFF12}"/>
          </ac:spMkLst>
        </pc:spChg>
        <pc:spChg chg="mod">
          <ac:chgData name="Sullivan, Allison" userId="60d2a273-35e4-44de-a3f4-4b3f2cad754c" providerId="ADAL" clId="{7F2067DE-A350-418C-BBBD-94B97311C364}" dt="2023-03-12T19:15:33.695" v="1766" actId="400"/>
          <ac:spMkLst>
            <pc:docMk/>
            <pc:sldMk cId="820395491" sldId="335"/>
            <ac:spMk id="20" creationId="{A140A1CA-13B3-EA29-4325-67AA382335B3}"/>
          </ac:spMkLst>
        </pc:spChg>
        <pc:spChg chg="del mod">
          <ac:chgData name="Sullivan, Allison" userId="60d2a273-35e4-44de-a3f4-4b3f2cad754c" providerId="ADAL" clId="{7F2067DE-A350-418C-BBBD-94B97311C364}" dt="2023-03-12T19:16:38.909" v="1823" actId="478"/>
          <ac:spMkLst>
            <pc:docMk/>
            <pc:sldMk cId="820395491" sldId="335"/>
            <ac:spMk id="21" creationId="{9517D2E1-E7B1-4029-8E6E-0D1F85C00BB4}"/>
          </ac:spMkLst>
        </pc:spChg>
        <pc:spChg chg="add">
          <ac:chgData name="Sullivan, Allison" userId="60d2a273-35e4-44de-a3f4-4b3f2cad754c" providerId="ADAL" clId="{7F2067DE-A350-418C-BBBD-94B97311C364}" dt="2023-03-12T19:16:48.777" v="1824"/>
          <ac:spMkLst>
            <pc:docMk/>
            <pc:sldMk cId="820395491" sldId="335"/>
            <ac:spMk id="22" creationId="{FC2EE8C7-FA5E-472C-A6E8-3425A9C50341}"/>
          </ac:spMkLst>
        </pc:spChg>
        <pc:spChg chg="add mod">
          <ac:chgData name="Sullivan, Allison" userId="60d2a273-35e4-44de-a3f4-4b3f2cad754c" providerId="ADAL" clId="{7F2067DE-A350-418C-BBBD-94B97311C364}" dt="2023-03-12T19:41:22.930" v="3225" actId="1076"/>
          <ac:spMkLst>
            <pc:docMk/>
            <pc:sldMk cId="820395491" sldId="335"/>
            <ac:spMk id="23" creationId="{FCE11C66-D62C-4ADA-A6C4-5E818D83BBD9}"/>
          </ac:spMkLst>
        </pc:spChg>
        <pc:spChg chg="del mod">
          <ac:chgData name="Sullivan, Allison" userId="60d2a273-35e4-44de-a3f4-4b3f2cad754c" providerId="ADAL" clId="{7F2067DE-A350-418C-BBBD-94B97311C364}" dt="2023-03-12T19:16:38.909" v="1823" actId="478"/>
          <ac:spMkLst>
            <pc:docMk/>
            <pc:sldMk cId="820395491" sldId="335"/>
            <ac:spMk id="26" creationId="{5C381921-45F5-43F0-8923-9CA628D4C93A}"/>
          </ac:spMkLst>
        </pc:spChg>
        <pc:spChg chg="add del mod">
          <ac:chgData name="Sullivan, Allison" userId="60d2a273-35e4-44de-a3f4-4b3f2cad754c" providerId="ADAL" clId="{7F2067DE-A350-418C-BBBD-94B97311C364}" dt="2023-03-12T19:17:14.569" v="1827" actId="1076"/>
          <ac:spMkLst>
            <pc:docMk/>
            <pc:sldMk cId="820395491" sldId="335"/>
            <ac:spMk id="27" creationId="{8E9365F8-1782-449F-A787-9F80D3013A0D}"/>
          </ac:spMkLst>
        </pc:spChg>
        <pc:spChg chg="add del">
          <ac:chgData name="Sullivan, Allison" userId="60d2a273-35e4-44de-a3f4-4b3f2cad754c" providerId="ADAL" clId="{7F2067DE-A350-418C-BBBD-94B97311C364}" dt="2023-03-12T19:16:55.101" v="1825" actId="478"/>
          <ac:spMkLst>
            <pc:docMk/>
            <pc:sldMk cId="820395491" sldId="335"/>
            <ac:spMk id="28" creationId="{9ECB0D01-F040-4C40-88B4-0024343B6C8F}"/>
          </ac:spMkLst>
        </pc:spChg>
        <pc:spChg chg="add del">
          <ac:chgData name="Sullivan, Allison" userId="60d2a273-35e4-44de-a3f4-4b3f2cad754c" providerId="ADAL" clId="{7F2067DE-A350-418C-BBBD-94B97311C364}" dt="2023-03-12T19:16:55.101" v="1825" actId="478"/>
          <ac:spMkLst>
            <pc:docMk/>
            <pc:sldMk cId="820395491" sldId="335"/>
            <ac:spMk id="30" creationId="{C134FB5D-2D78-4514-8CA8-544E648518A5}"/>
          </ac:spMkLst>
        </pc:spChg>
        <pc:spChg chg="add del">
          <ac:chgData name="Sullivan, Allison" userId="60d2a273-35e4-44de-a3f4-4b3f2cad754c" providerId="ADAL" clId="{7F2067DE-A350-418C-BBBD-94B97311C364}" dt="2023-03-12T19:16:55.101" v="1825" actId="478"/>
          <ac:spMkLst>
            <pc:docMk/>
            <pc:sldMk cId="820395491" sldId="335"/>
            <ac:spMk id="31" creationId="{F065EBAB-4ABE-4CD4-ABB5-D405BC108202}"/>
          </ac:spMkLst>
        </pc:spChg>
        <pc:spChg chg="mod">
          <ac:chgData name="Sullivan, Allison" userId="60d2a273-35e4-44de-a3f4-4b3f2cad754c" providerId="ADAL" clId="{7F2067DE-A350-418C-BBBD-94B97311C364}" dt="2023-03-12T19:15:53.532" v="1813" actId="1037"/>
          <ac:spMkLst>
            <pc:docMk/>
            <pc:sldMk cId="820395491" sldId="335"/>
            <ac:spMk id="32" creationId="{FDE9982C-31BC-4903-8948-27B087EF5CDF}"/>
          </ac:spMkLst>
        </pc:spChg>
        <pc:spChg chg="add del">
          <ac:chgData name="Sullivan, Allison" userId="60d2a273-35e4-44de-a3f4-4b3f2cad754c" providerId="ADAL" clId="{7F2067DE-A350-418C-BBBD-94B97311C364}" dt="2023-03-12T19:16:55.101" v="1825" actId="478"/>
          <ac:spMkLst>
            <pc:docMk/>
            <pc:sldMk cId="820395491" sldId="335"/>
            <ac:spMk id="33" creationId="{472487B7-B173-41C3-AD38-19941FA43732}"/>
          </ac:spMkLst>
        </pc:spChg>
        <pc:graphicFrameChg chg="mod ord modGraphic">
          <ac:chgData name="Sullivan, Allison" userId="60d2a273-35e4-44de-a3f4-4b3f2cad754c" providerId="ADAL" clId="{7F2067DE-A350-418C-BBBD-94B97311C364}" dt="2023-03-12T19:18:52.887" v="1888" actId="20577"/>
          <ac:graphicFrameMkLst>
            <pc:docMk/>
            <pc:sldMk cId="820395491" sldId="335"/>
            <ac:graphicFrameMk id="34" creationId="{B868BADF-9452-4EFC-82FA-FD16647B6241}"/>
          </ac:graphicFrameMkLst>
        </pc:graphicFrameChg>
        <pc:cxnChg chg="add del mod">
          <ac:chgData name="Sullivan, Allison" userId="60d2a273-35e4-44de-a3f4-4b3f2cad754c" providerId="ADAL" clId="{7F2067DE-A350-418C-BBBD-94B97311C364}" dt="2023-03-12T19:16:38.909" v="1823" actId="478"/>
          <ac:cxnSpMkLst>
            <pc:docMk/>
            <pc:sldMk cId="820395491" sldId="335"/>
            <ac:cxnSpMk id="24" creationId="{F82F5DB4-2407-442F-B60A-2776A272987C}"/>
          </ac:cxnSpMkLst>
        </pc:cxnChg>
        <pc:cxnChg chg="add del mod">
          <ac:chgData name="Sullivan, Allison" userId="60d2a273-35e4-44de-a3f4-4b3f2cad754c" providerId="ADAL" clId="{7F2067DE-A350-418C-BBBD-94B97311C364}" dt="2023-03-12T19:16:55.101" v="1825" actId="478"/>
          <ac:cxnSpMkLst>
            <pc:docMk/>
            <pc:sldMk cId="820395491" sldId="335"/>
            <ac:cxnSpMk id="29" creationId="{78C9E8F6-2CE4-4B46-A8D9-C86E889EED6B}"/>
          </ac:cxnSpMkLst>
        </pc:cxnChg>
      </pc:sldChg>
      <pc:sldChg chg="addSp modSp add del">
        <pc:chgData name="Sullivan, Allison" userId="60d2a273-35e4-44de-a3f4-4b3f2cad754c" providerId="ADAL" clId="{7F2067DE-A350-418C-BBBD-94B97311C364}" dt="2023-03-12T19:33:17.612" v="2849" actId="2696"/>
        <pc:sldMkLst>
          <pc:docMk/>
          <pc:sldMk cId="2949707876" sldId="336"/>
        </pc:sldMkLst>
        <pc:spChg chg="add mod">
          <ac:chgData name="Sullivan, Allison" userId="60d2a273-35e4-44de-a3f4-4b3f2cad754c" providerId="ADAL" clId="{7F2067DE-A350-418C-BBBD-94B97311C364}" dt="2023-03-12T19:29:07.747" v="2437" actId="14100"/>
          <ac:spMkLst>
            <pc:docMk/>
            <pc:sldMk cId="2949707876" sldId="336"/>
            <ac:spMk id="14" creationId="{388FB51B-B76E-4088-A447-405CD5E8EBA5}"/>
          </ac:spMkLst>
        </pc:spChg>
      </pc:sldChg>
      <pc:sldChg chg="addSp delSp modSp add">
        <pc:chgData name="Sullivan, Allison" userId="60d2a273-35e4-44de-a3f4-4b3f2cad754c" providerId="ADAL" clId="{7F2067DE-A350-418C-BBBD-94B97311C364}" dt="2023-03-12T19:44:41.563" v="3312" actId="6549"/>
        <pc:sldMkLst>
          <pc:docMk/>
          <pc:sldMk cId="605802928" sldId="337"/>
        </pc:sldMkLst>
        <pc:spChg chg="mod">
          <ac:chgData name="Sullivan, Allison" userId="60d2a273-35e4-44de-a3f4-4b3f2cad754c" providerId="ADAL" clId="{7F2067DE-A350-418C-BBBD-94B97311C364}" dt="2023-03-12T19:30:03.426" v="2553" actId="1037"/>
          <ac:spMkLst>
            <pc:docMk/>
            <pc:sldMk cId="605802928" sldId="337"/>
            <ac:spMk id="3" creationId="{DBBB54F8-FF68-4B6B-BA05-861B50573DFA}"/>
          </ac:spMkLst>
        </pc:spChg>
        <pc:spChg chg="add del mod">
          <ac:chgData name="Sullivan, Allison" userId="60d2a273-35e4-44de-a3f4-4b3f2cad754c" providerId="ADAL" clId="{7F2067DE-A350-418C-BBBD-94B97311C364}" dt="2023-03-12T19:29:40.532" v="2441" actId="478"/>
          <ac:spMkLst>
            <pc:docMk/>
            <pc:sldMk cId="605802928" sldId="337"/>
            <ac:spMk id="7" creationId="{F42AF634-65B0-4A0C-9A15-B2D6194E980D}"/>
          </ac:spMkLst>
        </pc:spChg>
        <pc:spChg chg="mod">
          <ac:chgData name="Sullivan, Allison" userId="60d2a273-35e4-44de-a3f4-4b3f2cad754c" providerId="ADAL" clId="{7F2067DE-A350-418C-BBBD-94B97311C364}" dt="2023-03-12T19:34:53.187" v="2857" actId="20577"/>
          <ac:spMkLst>
            <pc:docMk/>
            <pc:sldMk cId="605802928" sldId="337"/>
            <ac:spMk id="8" creationId="{1A42B143-7EE6-411D-9612-D1EF87946EE2}"/>
          </ac:spMkLst>
        </pc:spChg>
        <pc:spChg chg="mod">
          <ac:chgData name="Sullivan, Allison" userId="60d2a273-35e4-44de-a3f4-4b3f2cad754c" providerId="ADAL" clId="{7F2067DE-A350-418C-BBBD-94B97311C364}" dt="2023-03-12T19:44:11.213" v="3288"/>
          <ac:spMkLst>
            <pc:docMk/>
            <pc:sldMk cId="605802928" sldId="337"/>
            <ac:spMk id="9" creationId="{01907084-E9BD-48D6-A8A9-F3C8628A7B52}"/>
          </ac:spMkLst>
        </pc:spChg>
        <pc:spChg chg="del">
          <ac:chgData name="Sullivan, Allison" userId="60d2a273-35e4-44de-a3f4-4b3f2cad754c" providerId="ADAL" clId="{7F2067DE-A350-418C-BBBD-94B97311C364}" dt="2023-03-12T19:29:49.367" v="2442" actId="478"/>
          <ac:spMkLst>
            <pc:docMk/>
            <pc:sldMk cId="605802928" sldId="337"/>
            <ac:spMk id="10" creationId="{2A0BEF93-7655-4971-8ECD-E406DCDD1557}"/>
          </ac:spMkLst>
        </pc:spChg>
        <pc:spChg chg="add mod">
          <ac:chgData name="Sullivan, Allison" userId="60d2a273-35e4-44de-a3f4-4b3f2cad754c" providerId="ADAL" clId="{7F2067DE-A350-418C-BBBD-94B97311C364}" dt="2023-03-12T19:32:40.403" v="2847" actId="14100"/>
          <ac:spMkLst>
            <pc:docMk/>
            <pc:sldMk cId="605802928" sldId="337"/>
            <ac:spMk id="11" creationId="{A451D314-3807-4746-B0D3-C3582759396B}"/>
          </ac:spMkLst>
        </pc:spChg>
        <pc:spChg chg="add mod">
          <ac:chgData name="Sullivan, Allison" userId="60d2a273-35e4-44de-a3f4-4b3f2cad754c" providerId="ADAL" clId="{7F2067DE-A350-418C-BBBD-94B97311C364}" dt="2023-03-12T19:44:41.563" v="3312" actId="6549"/>
          <ac:spMkLst>
            <pc:docMk/>
            <pc:sldMk cId="605802928" sldId="337"/>
            <ac:spMk id="12" creationId="{E2DDA1BB-9A56-43CE-9682-B865DCF5F09C}"/>
          </ac:spMkLst>
        </pc:spChg>
        <pc:picChg chg="del">
          <ac:chgData name="Sullivan, Allison" userId="60d2a273-35e4-44de-a3f4-4b3f2cad754c" providerId="ADAL" clId="{7F2067DE-A350-418C-BBBD-94B97311C364}" dt="2023-03-12T19:29:49.367" v="2442" actId="478"/>
          <ac:picMkLst>
            <pc:docMk/>
            <pc:sldMk cId="605802928" sldId="337"/>
            <ac:picMk id="5" creationId="{5A391B1D-B8ED-F8A3-F2F1-961403AF361C}"/>
          </ac:picMkLst>
        </pc:picChg>
      </pc:sldChg>
    </pc:docChg>
  </pc:docChgLst>
  <pc:docChgLst>
    <pc:chgData name="Sullivan, Allison" userId="60d2a273-35e4-44de-a3f4-4b3f2cad754c" providerId="ADAL" clId="{47297763-91D6-494B-9B5A-F1BC16E1F021}"/>
    <pc:docChg chg="undo redo custSel addSld delSld modSld sldOrd">
      <pc:chgData name="Sullivan, Allison" userId="60d2a273-35e4-44de-a3f4-4b3f2cad754c" providerId="ADAL" clId="{47297763-91D6-494B-9B5A-F1BC16E1F021}" dt="2023-04-26T16:11:50.352" v="4289" actId="6549"/>
      <pc:docMkLst>
        <pc:docMk/>
      </pc:docMkLst>
      <pc:sldChg chg="modSp mod">
        <pc:chgData name="Sullivan, Allison" userId="60d2a273-35e4-44de-a3f4-4b3f2cad754c" providerId="ADAL" clId="{47297763-91D6-494B-9B5A-F1BC16E1F021}" dt="2023-04-26T16:00:47.781" v="3568" actId="404"/>
        <pc:sldMkLst>
          <pc:docMk/>
          <pc:sldMk cId="0" sldId="256"/>
        </pc:sldMkLst>
        <pc:spChg chg="mod">
          <ac:chgData name="Sullivan, Allison" userId="60d2a273-35e4-44de-a3f4-4b3f2cad754c" providerId="ADAL" clId="{47297763-91D6-494B-9B5A-F1BC16E1F021}" dt="2023-04-26T16:00:47.781" v="3568" actId="404"/>
          <ac:spMkLst>
            <pc:docMk/>
            <pc:sldMk cId="0" sldId="256"/>
            <ac:spMk id="92" creationId="{00000000-0000-0000-0000-000000000000}"/>
          </ac:spMkLst>
        </pc:spChg>
      </pc:sldChg>
      <pc:sldChg chg="addSp delSp modSp add mod">
        <pc:chgData name="Sullivan, Allison" userId="60d2a273-35e4-44de-a3f4-4b3f2cad754c" providerId="ADAL" clId="{47297763-91D6-494B-9B5A-F1BC16E1F021}" dt="2023-03-12T00:02:35.151" v="1402" actId="20577"/>
        <pc:sldMkLst>
          <pc:docMk/>
          <pc:sldMk cId="1205779916" sldId="324"/>
        </pc:sldMkLst>
        <pc:spChg chg="mod">
          <ac:chgData name="Sullivan, Allison" userId="60d2a273-35e4-44de-a3f4-4b3f2cad754c" providerId="ADAL" clId="{47297763-91D6-494B-9B5A-F1BC16E1F021}" dt="2023-03-11T23:06:45.211" v="248" actId="14100"/>
          <ac:spMkLst>
            <pc:docMk/>
            <pc:sldMk cId="1205779916" sldId="324"/>
            <ac:spMk id="2" creationId="{074B58D7-54BF-49B7-AB60-3A42AB8CFF12}"/>
          </ac:spMkLst>
        </pc:spChg>
        <pc:spChg chg="add mod">
          <ac:chgData name="Sullivan, Allison" userId="60d2a273-35e4-44de-a3f4-4b3f2cad754c" providerId="ADAL" clId="{47297763-91D6-494B-9B5A-F1BC16E1F021}" dt="2023-03-11T23:56:14.161" v="1111" actId="1076"/>
          <ac:spMkLst>
            <pc:docMk/>
            <pc:sldMk cId="1205779916" sldId="324"/>
            <ac:spMk id="3" creationId="{CC9149D1-4573-E078-435A-911177AE89C0}"/>
          </ac:spMkLst>
        </pc:spChg>
        <pc:spChg chg="add mod">
          <ac:chgData name="Sullivan, Allison" userId="60d2a273-35e4-44de-a3f4-4b3f2cad754c" providerId="ADAL" clId="{47297763-91D6-494B-9B5A-F1BC16E1F021}" dt="2023-03-12T00:00:15.905" v="1262" actId="1076"/>
          <ac:spMkLst>
            <pc:docMk/>
            <pc:sldMk cId="1205779916" sldId="324"/>
            <ac:spMk id="5" creationId="{944CAFC4-07DC-82F7-585B-C3426BCD7275}"/>
          </ac:spMkLst>
        </pc:spChg>
        <pc:spChg chg="del mod">
          <ac:chgData name="Sullivan, Allison" userId="60d2a273-35e4-44de-a3f4-4b3f2cad754c" providerId="ADAL" clId="{47297763-91D6-494B-9B5A-F1BC16E1F021}" dt="2023-03-11T23:56:31.834" v="1124" actId="478"/>
          <ac:spMkLst>
            <pc:docMk/>
            <pc:sldMk cId="1205779916" sldId="324"/>
            <ac:spMk id="7" creationId="{F4AF14F0-E028-47B4-9C4A-52CBDAC54B1B}"/>
          </ac:spMkLst>
        </pc:spChg>
        <pc:spChg chg="add del mod">
          <ac:chgData name="Sullivan, Allison" userId="60d2a273-35e4-44de-a3f4-4b3f2cad754c" providerId="ADAL" clId="{47297763-91D6-494B-9B5A-F1BC16E1F021}" dt="2023-03-11T23:56:27.908" v="1122" actId="478"/>
          <ac:spMkLst>
            <pc:docMk/>
            <pc:sldMk cId="1205779916" sldId="324"/>
            <ac:spMk id="9" creationId="{0860D6AA-7377-3AF3-A42B-7AE443541678}"/>
          </ac:spMkLst>
        </pc:spChg>
        <pc:spChg chg="add del mod">
          <ac:chgData name="Sullivan, Allison" userId="60d2a273-35e4-44de-a3f4-4b3f2cad754c" providerId="ADAL" clId="{47297763-91D6-494B-9B5A-F1BC16E1F021}" dt="2023-03-11T23:56:27.908" v="1122" actId="478"/>
          <ac:spMkLst>
            <pc:docMk/>
            <pc:sldMk cId="1205779916" sldId="324"/>
            <ac:spMk id="10" creationId="{BC263EC7-2903-372B-7663-BA49B24C1546}"/>
          </ac:spMkLst>
        </pc:spChg>
        <pc:spChg chg="add mod">
          <ac:chgData name="Sullivan, Allison" userId="60d2a273-35e4-44de-a3f4-4b3f2cad754c" providerId="ADAL" clId="{47297763-91D6-494B-9B5A-F1BC16E1F021}" dt="2023-03-12T00:00:15.905" v="1262" actId="1076"/>
          <ac:spMkLst>
            <pc:docMk/>
            <pc:sldMk cId="1205779916" sldId="324"/>
            <ac:spMk id="11" creationId="{F7A0C203-4D5A-BF11-3F21-5A15222EE2AC}"/>
          </ac:spMkLst>
        </pc:spChg>
        <pc:spChg chg="add del mod">
          <ac:chgData name="Sullivan, Allison" userId="60d2a273-35e4-44de-a3f4-4b3f2cad754c" providerId="ADAL" clId="{47297763-91D6-494B-9B5A-F1BC16E1F021}" dt="2023-03-11T23:56:33.643" v="1125" actId="478"/>
          <ac:spMkLst>
            <pc:docMk/>
            <pc:sldMk cId="1205779916" sldId="324"/>
            <ac:spMk id="12" creationId="{B3B84FCD-D0AF-4DC1-BEC8-154689612DE6}"/>
          </ac:spMkLst>
        </pc:spChg>
        <pc:spChg chg="add del mod">
          <ac:chgData name="Sullivan, Allison" userId="60d2a273-35e4-44de-a3f4-4b3f2cad754c" providerId="ADAL" clId="{47297763-91D6-494B-9B5A-F1BC16E1F021}" dt="2023-03-11T23:56:33.643" v="1125" actId="478"/>
          <ac:spMkLst>
            <pc:docMk/>
            <pc:sldMk cId="1205779916" sldId="324"/>
            <ac:spMk id="14" creationId="{69502835-E5BE-13BB-A11F-3305EA812BBC}"/>
          </ac:spMkLst>
        </pc:spChg>
        <pc:spChg chg="add del mod">
          <ac:chgData name="Sullivan, Allison" userId="60d2a273-35e4-44de-a3f4-4b3f2cad754c" providerId="ADAL" clId="{47297763-91D6-494B-9B5A-F1BC16E1F021}" dt="2023-03-11T23:56:33.643" v="1125" actId="478"/>
          <ac:spMkLst>
            <pc:docMk/>
            <pc:sldMk cId="1205779916" sldId="324"/>
            <ac:spMk id="15" creationId="{E356B202-A1AF-96F3-89F1-50E8E647023F}"/>
          </ac:spMkLst>
        </pc:spChg>
        <pc:spChg chg="add mod">
          <ac:chgData name="Sullivan, Allison" userId="60d2a273-35e4-44de-a3f4-4b3f2cad754c" providerId="ADAL" clId="{47297763-91D6-494B-9B5A-F1BC16E1F021}" dt="2023-03-12T00:00:15.905" v="1262" actId="1076"/>
          <ac:spMkLst>
            <pc:docMk/>
            <pc:sldMk cId="1205779916" sldId="324"/>
            <ac:spMk id="16" creationId="{69847295-88B9-5BA8-753B-3F54606BF683}"/>
          </ac:spMkLst>
        </pc:spChg>
        <pc:spChg chg="add del mod">
          <ac:chgData name="Sullivan, Allison" userId="60d2a273-35e4-44de-a3f4-4b3f2cad754c" providerId="ADAL" clId="{47297763-91D6-494B-9B5A-F1BC16E1F021}" dt="2023-03-11T23:56:33.643" v="1125" actId="478"/>
          <ac:spMkLst>
            <pc:docMk/>
            <pc:sldMk cId="1205779916" sldId="324"/>
            <ac:spMk id="17" creationId="{884A2AD2-B017-E5F8-699A-12EDC7CBDE91}"/>
          </ac:spMkLst>
        </pc:spChg>
        <pc:spChg chg="add mod">
          <ac:chgData name="Sullivan, Allison" userId="60d2a273-35e4-44de-a3f4-4b3f2cad754c" providerId="ADAL" clId="{47297763-91D6-494B-9B5A-F1BC16E1F021}" dt="2023-03-11T23:56:14.161" v="1111" actId="1076"/>
          <ac:spMkLst>
            <pc:docMk/>
            <pc:sldMk cId="1205779916" sldId="324"/>
            <ac:spMk id="19" creationId="{1BB386D4-7EA8-5099-A441-B55C1A8234C1}"/>
          </ac:spMkLst>
        </pc:spChg>
        <pc:spChg chg="add mod">
          <ac:chgData name="Sullivan, Allison" userId="60d2a273-35e4-44de-a3f4-4b3f2cad754c" providerId="ADAL" clId="{47297763-91D6-494B-9B5A-F1BC16E1F021}" dt="2023-03-12T00:00:06.266" v="1261" actId="1076"/>
          <ac:spMkLst>
            <pc:docMk/>
            <pc:sldMk cId="1205779916" sldId="324"/>
            <ac:spMk id="20" creationId="{A140A1CA-13B3-EA29-4325-67AA382335B3}"/>
          </ac:spMkLst>
        </pc:spChg>
        <pc:spChg chg="add del mod">
          <ac:chgData name="Sullivan, Allison" userId="60d2a273-35e4-44de-a3f4-4b3f2cad754c" providerId="ADAL" clId="{47297763-91D6-494B-9B5A-F1BC16E1F021}" dt="2023-03-11T23:56:17.870" v="1112" actId="478"/>
          <ac:spMkLst>
            <pc:docMk/>
            <pc:sldMk cId="1205779916" sldId="324"/>
            <ac:spMk id="21" creationId="{BB79934D-5E3F-7DFC-4388-80529DAF1CC9}"/>
          </ac:spMkLst>
        </pc:spChg>
        <pc:spChg chg="add mod">
          <ac:chgData name="Sullivan, Allison" userId="60d2a273-35e4-44de-a3f4-4b3f2cad754c" providerId="ADAL" clId="{47297763-91D6-494B-9B5A-F1BC16E1F021}" dt="2023-03-12T00:01:25.461" v="1276" actId="14100"/>
          <ac:spMkLst>
            <pc:docMk/>
            <pc:sldMk cId="1205779916" sldId="324"/>
            <ac:spMk id="22" creationId="{AB9C2789-AF53-1978-1A25-926099FC9497}"/>
          </ac:spMkLst>
        </pc:spChg>
        <pc:spChg chg="add mod">
          <ac:chgData name="Sullivan, Allison" userId="60d2a273-35e4-44de-a3f4-4b3f2cad754c" providerId="ADAL" clId="{47297763-91D6-494B-9B5A-F1BC16E1F021}" dt="2023-03-12T00:02:35.151" v="1402" actId="20577"/>
          <ac:spMkLst>
            <pc:docMk/>
            <pc:sldMk cId="1205779916" sldId="324"/>
            <ac:spMk id="23" creationId="{E55D0430-3252-0969-AD54-421B2AA315C3}"/>
          </ac:spMkLst>
        </pc:spChg>
        <pc:graphicFrameChg chg="add mod modGraphic">
          <ac:chgData name="Sullivan, Allison" userId="60d2a273-35e4-44de-a3f4-4b3f2cad754c" providerId="ADAL" clId="{47297763-91D6-494B-9B5A-F1BC16E1F021}" dt="2023-03-12T00:00:38.985" v="1270" actId="20577"/>
          <ac:graphicFrameMkLst>
            <pc:docMk/>
            <pc:sldMk cId="1205779916" sldId="324"/>
            <ac:graphicFrameMk id="18" creationId="{91749069-749B-F3F1-2723-6E887C2CB39D}"/>
          </ac:graphicFrameMkLst>
        </pc:graphicFrameChg>
        <pc:cxnChg chg="add mod">
          <ac:chgData name="Sullivan, Allison" userId="60d2a273-35e4-44de-a3f4-4b3f2cad754c" providerId="ADAL" clId="{47297763-91D6-494B-9B5A-F1BC16E1F021}" dt="2023-03-12T00:00:15.905" v="1262" actId="1076"/>
          <ac:cxnSpMkLst>
            <pc:docMk/>
            <pc:sldMk cId="1205779916" sldId="324"/>
            <ac:cxnSpMk id="8" creationId="{1EEDEB3E-4008-4E75-1A8D-A300DFF1EEE7}"/>
          </ac:cxnSpMkLst>
        </pc:cxnChg>
        <pc:cxnChg chg="add del mod">
          <ac:chgData name="Sullivan, Allison" userId="60d2a273-35e4-44de-a3f4-4b3f2cad754c" providerId="ADAL" clId="{47297763-91D6-494B-9B5A-F1BC16E1F021}" dt="2023-03-11T23:56:33.643" v="1125" actId="478"/>
          <ac:cxnSpMkLst>
            <pc:docMk/>
            <pc:sldMk cId="1205779916" sldId="324"/>
            <ac:cxnSpMk id="13" creationId="{FA5EE993-ED1B-D220-96CC-3AE786244E3B}"/>
          </ac:cxnSpMkLst>
        </pc:cxnChg>
      </pc:sldChg>
      <pc:sldChg chg="addSp delSp modSp add mod modNotesTx">
        <pc:chgData name="Sullivan, Allison" userId="60d2a273-35e4-44de-a3f4-4b3f2cad754c" providerId="ADAL" clId="{47297763-91D6-494B-9B5A-F1BC16E1F021}" dt="2023-04-26T16:11:42.987" v="4287" actId="20577"/>
        <pc:sldMkLst>
          <pc:docMk/>
          <pc:sldMk cId="2126421830" sldId="325"/>
        </pc:sldMkLst>
        <pc:spChg chg="mod">
          <ac:chgData name="Sullivan, Allison" userId="60d2a273-35e4-44de-a3f4-4b3f2cad754c" providerId="ADAL" clId="{47297763-91D6-494B-9B5A-F1BC16E1F021}" dt="2023-04-25T15:59:56.434" v="3548" actId="20577"/>
          <ac:spMkLst>
            <pc:docMk/>
            <pc:sldMk cId="2126421830" sldId="325"/>
            <ac:spMk id="2" creationId="{074B58D7-54BF-49B7-AB60-3A42AB8CFF12}"/>
          </ac:spMkLst>
        </pc:spChg>
        <pc:spChg chg="add mod">
          <ac:chgData name="Sullivan, Allison" userId="60d2a273-35e4-44de-a3f4-4b3f2cad754c" providerId="ADAL" clId="{47297763-91D6-494B-9B5A-F1BC16E1F021}" dt="2023-04-25T15:47:52.150" v="3346" actId="1076"/>
          <ac:spMkLst>
            <pc:docMk/>
            <pc:sldMk cId="2126421830" sldId="325"/>
            <ac:spMk id="3" creationId="{CC5D84AD-7C77-17AA-69A9-A355769816D1}"/>
          </ac:spMkLst>
        </pc:spChg>
        <pc:spChg chg="add del mod">
          <ac:chgData name="Sullivan, Allison" userId="60d2a273-35e4-44de-a3f4-4b3f2cad754c" providerId="ADAL" clId="{47297763-91D6-494B-9B5A-F1BC16E1F021}" dt="2023-04-25T15:44:31.391" v="3267"/>
          <ac:spMkLst>
            <pc:docMk/>
            <pc:sldMk cId="2126421830" sldId="325"/>
            <ac:spMk id="5" creationId="{88631807-7002-6589-F5E4-7068F633155D}"/>
          </ac:spMkLst>
        </pc:spChg>
        <pc:spChg chg="del mod">
          <ac:chgData name="Sullivan, Allison" userId="60d2a273-35e4-44de-a3f4-4b3f2cad754c" providerId="ADAL" clId="{47297763-91D6-494B-9B5A-F1BC16E1F021}" dt="2023-04-25T15:44:36.105" v="3270" actId="478"/>
          <ac:spMkLst>
            <pc:docMk/>
            <pc:sldMk cId="2126421830" sldId="325"/>
            <ac:spMk id="7" creationId="{F4AF14F0-E028-47B4-9C4A-52CBDAC54B1B}"/>
          </ac:spMkLst>
        </pc:spChg>
        <pc:spChg chg="del mod">
          <ac:chgData name="Sullivan, Allison" userId="60d2a273-35e4-44de-a3f4-4b3f2cad754c" providerId="ADAL" clId="{47297763-91D6-494B-9B5A-F1BC16E1F021}" dt="2023-04-25T15:46:27.957" v="3319" actId="478"/>
          <ac:spMkLst>
            <pc:docMk/>
            <pc:sldMk cId="2126421830" sldId="325"/>
            <ac:spMk id="8" creationId="{F0950049-474E-4D5A-A2E5-08AF7C711771}"/>
          </ac:spMkLst>
        </pc:spChg>
        <pc:spChg chg="del mod">
          <ac:chgData name="Sullivan, Allison" userId="60d2a273-35e4-44de-a3f4-4b3f2cad754c" providerId="ADAL" clId="{47297763-91D6-494B-9B5A-F1BC16E1F021}" dt="2023-04-25T15:47:13.286" v="3332" actId="478"/>
          <ac:spMkLst>
            <pc:docMk/>
            <pc:sldMk cId="2126421830" sldId="325"/>
            <ac:spMk id="9" creationId="{E3C1FEC4-3E4B-4DED-B566-F8AD28E7C57D}"/>
          </ac:spMkLst>
        </pc:spChg>
        <pc:spChg chg="del mod">
          <ac:chgData name="Sullivan, Allison" userId="60d2a273-35e4-44de-a3f4-4b3f2cad754c" providerId="ADAL" clId="{47297763-91D6-494B-9B5A-F1BC16E1F021}" dt="2023-04-25T15:47:18.052" v="3337" actId="478"/>
          <ac:spMkLst>
            <pc:docMk/>
            <pc:sldMk cId="2126421830" sldId="325"/>
            <ac:spMk id="11" creationId="{195C618E-2106-4E4D-A425-2AB8DE855232}"/>
          </ac:spMkLst>
        </pc:spChg>
        <pc:spChg chg="del mod">
          <ac:chgData name="Sullivan, Allison" userId="60d2a273-35e4-44de-a3f4-4b3f2cad754c" providerId="ADAL" clId="{47297763-91D6-494B-9B5A-F1BC16E1F021}" dt="2023-04-25T15:47:12.255" v="3330" actId="478"/>
          <ac:spMkLst>
            <pc:docMk/>
            <pc:sldMk cId="2126421830" sldId="325"/>
            <ac:spMk id="12" creationId="{465E94D2-FD80-4F50-9363-E9AA342FEF33}"/>
          </ac:spMkLst>
        </pc:spChg>
        <pc:spChg chg="add mod">
          <ac:chgData name="Sullivan, Allison" userId="60d2a273-35e4-44de-a3f4-4b3f2cad754c" providerId="ADAL" clId="{47297763-91D6-494B-9B5A-F1BC16E1F021}" dt="2023-04-25T15:47:33.894" v="3343" actId="1076"/>
          <ac:spMkLst>
            <pc:docMk/>
            <pc:sldMk cId="2126421830" sldId="325"/>
            <ac:spMk id="13" creationId="{3789E418-1A5F-6C14-54F1-889481F39300}"/>
          </ac:spMkLst>
        </pc:spChg>
        <pc:spChg chg="del">
          <ac:chgData name="Sullivan, Allison" userId="60d2a273-35e4-44de-a3f4-4b3f2cad754c" providerId="ADAL" clId="{47297763-91D6-494B-9B5A-F1BC16E1F021}" dt="2023-04-25T15:44:31.390" v="3265" actId="478"/>
          <ac:spMkLst>
            <pc:docMk/>
            <pc:sldMk cId="2126421830" sldId="325"/>
            <ac:spMk id="14" creationId="{164212E6-AE41-4943-B539-ED0CA8122870}"/>
          </ac:spMkLst>
        </pc:spChg>
        <pc:spChg chg="add mod">
          <ac:chgData name="Sullivan, Allison" userId="60d2a273-35e4-44de-a3f4-4b3f2cad754c" providerId="ADAL" clId="{47297763-91D6-494B-9B5A-F1BC16E1F021}" dt="2023-04-25T15:47:47.619" v="3345" actId="1076"/>
          <ac:spMkLst>
            <pc:docMk/>
            <pc:sldMk cId="2126421830" sldId="325"/>
            <ac:spMk id="15" creationId="{4A1A7783-F25D-ECF7-8935-DE53CE84D6D1}"/>
          </ac:spMkLst>
        </pc:spChg>
        <pc:spChg chg="add mod">
          <ac:chgData name="Sullivan, Allison" userId="60d2a273-35e4-44de-a3f4-4b3f2cad754c" providerId="ADAL" clId="{47297763-91D6-494B-9B5A-F1BC16E1F021}" dt="2023-04-25T15:47:59.260" v="3348" actId="1076"/>
          <ac:spMkLst>
            <pc:docMk/>
            <pc:sldMk cId="2126421830" sldId="325"/>
            <ac:spMk id="16" creationId="{41A4EDB3-9022-CC07-12B2-801CCFAE68C2}"/>
          </ac:spMkLst>
        </pc:spChg>
        <pc:spChg chg="del mod">
          <ac:chgData name="Sullivan, Allison" userId="60d2a273-35e4-44de-a3f4-4b3f2cad754c" providerId="ADAL" clId="{47297763-91D6-494B-9B5A-F1BC16E1F021}" dt="2023-04-25T15:42:20.840" v="3235" actId="478"/>
          <ac:spMkLst>
            <pc:docMk/>
            <pc:sldMk cId="2126421830" sldId="325"/>
            <ac:spMk id="17" creationId="{49718411-2B6B-499A-9794-12AAC1CABC2D}"/>
          </ac:spMkLst>
        </pc:spChg>
        <pc:spChg chg="mod">
          <ac:chgData name="Sullivan, Allison" userId="60d2a273-35e4-44de-a3f4-4b3f2cad754c" providerId="ADAL" clId="{47297763-91D6-494B-9B5A-F1BC16E1F021}" dt="2023-04-25T15:47:25.757" v="3341" actId="1076"/>
          <ac:spMkLst>
            <pc:docMk/>
            <pc:sldMk cId="2126421830" sldId="325"/>
            <ac:spMk id="18" creationId="{F05056BE-296C-4E93-AFD8-23F745DE60B8}"/>
          </ac:spMkLst>
        </pc:spChg>
        <pc:spChg chg="del mod">
          <ac:chgData name="Sullivan, Allison" userId="60d2a273-35e4-44de-a3f4-4b3f2cad754c" providerId="ADAL" clId="{47297763-91D6-494B-9B5A-F1BC16E1F021}" dt="2023-04-25T15:47:19.231" v="3338" actId="478"/>
          <ac:spMkLst>
            <pc:docMk/>
            <pc:sldMk cId="2126421830" sldId="325"/>
            <ac:spMk id="19" creationId="{E5482EB6-2F28-45BB-806F-3D08FC52F390}"/>
          </ac:spMkLst>
        </pc:spChg>
        <pc:spChg chg="del mod">
          <ac:chgData name="Sullivan, Allison" userId="60d2a273-35e4-44de-a3f4-4b3f2cad754c" providerId="ADAL" clId="{47297763-91D6-494B-9B5A-F1BC16E1F021}" dt="2023-04-25T15:47:16.669" v="3336" actId="478"/>
          <ac:spMkLst>
            <pc:docMk/>
            <pc:sldMk cId="2126421830" sldId="325"/>
            <ac:spMk id="20" creationId="{33F0A15A-FF79-4258-8837-4DE68FF52E58}"/>
          </ac:spMkLst>
        </pc:spChg>
        <pc:spChg chg="add mod">
          <ac:chgData name="Sullivan, Allison" userId="60d2a273-35e4-44de-a3f4-4b3f2cad754c" providerId="ADAL" clId="{47297763-91D6-494B-9B5A-F1BC16E1F021}" dt="2023-04-25T15:48:43.157" v="3359" actId="207"/>
          <ac:spMkLst>
            <pc:docMk/>
            <pc:sldMk cId="2126421830" sldId="325"/>
            <ac:spMk id="22" creationId="{BCC284CD-7FFB-B538-EC77-5A490AA26B4C}"/>
          </ac:spMkLst>
        </pc:spChg>
        <pc:spChg chg="add mod">
          <ac:chgData name="Sullivan, Allison" userId="60d2a273-35e4-44de-a3f4-4b3f2cad754c" providerId="ADAL" clId="{47297763-91D6-494B-9B5A-F1BC16E1F021}" dt="2023-04-25T15:49:21.534" v="3366" actId="1076"/>
          <ac:spMkLst>
            <pc:docMk/>
            <pc:sldMk cId="2126421830" sldId="325"/>
            <ac:spMk id="23" creationId="{364E1595-15D8-C7C4-04C2-F940AA38F922}"/>
          </ac:spMkLst>
        </pc:spChg>
        <pc:spChg chg="mod">
          <ac:chgData name="Sullivan, Allison" userId="60d2a273-35e4-44de-a3f4-4b3f2cad754c" providerId="ADAL" clId="{47297763-91D6-494B-9B5A-F1BC16E1F021}" dt="2023-04-25T15:47:47.619" v="3345" actId="1076"/>
          <ac:spMkLst>
            <pc:docMk/>
            <pc:sldMk cId="2126421830" sldId="325"/>
            <ac:spMk id="25" creationId="{21D1C56C-FBA0-4704-BB5F-AA53D1BB5D9B}"/>
          </ac:spMkLst>
        </pc:spChg>
        <pc:cxnChg chg="del mod">
          <ac:chgData name="Sullivan, Allison" userId="60d2a273-35e4-44de-a3f4-4b3f2cad754c" providerId="ADAL" clId="{47297763-91D6-494B-9B5A-F1BC16E1F021}" dt="2023-04-25T15:47:12.891" v="3331" actId="478"/>
          <ac:cxnSpMkLst>
            <pc:docMk/>
            <pc:sldMk cId="2126421830" sldId="325"/>
            <ac:cxnSpMk id="10" creationId="{D0CBDEBD-0030-46EC-85BB-C08E01CF2273}"/>
          </ac:cxnSpMkLst>
        </pc:cxnChg>
        <pc:cxnChg chg="del mod">
          <ac:chgData name="Sullivan, Allison" userId="60d2a273-35e4-44de-a3f4-4b3f2cad754c" providerId="ADAL" clId="{47297763-91D6-494B-9B5A-F1BC16E1F021}" dt="2023-04-25T15:47:14.605" v="3334" actId="478"/>
          <ac:cxnSpMkLst>
            <pc:docMk/>
            <pc:sldMk cId="2126421830" sldId="325"/>
            <ac:cxnSpMk id="21" creationId="{01FE5F16-D004-4529-AFDB-019A32FEBC39}"/>
          </ac:cxnSpMkLst>
        </pc:cxnChg>
        <pc:cxnChg chg="add mod">
          <ac:chgData name="Sullivan, Allison" userId="60d2a273-35e4-44de-a3f4-4b3f2cad754c" providerId="ADAL" clId="{47297763-91D6-494B-9B5A-F1BC16E1F021}" dt="2023-04-25T15:48:21.864" v="3352" actId="1582"/>
          <ac:cxnSpMkLst>
            <pc:docMk/>
            <pc:sldMk cId="2126421830" sldId="325"/>
            <ac:cxnSpMk id="26" creationId="{91D30467-F7D8-4EEA-DD5C-0AA37F8156C4}"/>
          </ac:cxnSpMkLst>
        </pc:cxnChg>
        <pc:cxnChg chg="add mod">
          <ac:chgData name="Sullivan, Allison" userId="60d2a273-35e4-44de-a3f4-4b3f2cad754c" providerId="ADAL" clId="{47297763-91D6-494B-9B5A-F1BC16E1F021}" dt="2023-04-25T15:48:30.859" v="3356" actId="208"/>
          <ac:cxnSpMkLst>
            <pc:docMk/>
            <pc:sldMk cId="2126421830" sldId="325"/>
            <ac:cxnSpMk id="27" creationId="{5D7EC921-09EA-A57D-403A-D3C3AF93CA4B}"/>
          </ac:cxnSpMkLst>
        </pc:cxnChg>
      </pc:sldChg>
      <pc:sldChg chg="add del">
        <pc:chgData name="Sullivan, Allison" userId="60d2a273-35e4-44de-a3f4-4b3f2cad754c" providerId="ADAL" clId="{47297763-91D6-494B-9B5A-F1BC16E1F021}" dt="2023-03-13T14:30:09.867" v="1842" actId="47"/>
        <pc:sldMkLst>
          <pc:docMk/>
          <pc:sldMk cId="863700207" sldId="326"/>
        </pc:sldMkLst>
      </pc:sldChg>
      <pc:sldChg chg="addSp delSp modSp add del mod">
        <pc:chgData name="Sullivan, Allison" userId="60d2a273-35e4-44de-a3f4-4b3f2cad754c" providerId="ADAL" clId="{47297763-91D6-494B-9B5A-F1BC16E1F021}" dt="2023-04-25T15:56:11.284" v="3498" actId="47"/>
        <pc:sldMkLst>
          <pc:docMk/>
          <pc:sldMk cId="619166958" sldId="327"/>
        </pc:sldMkLst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3" creationId="{8A6800A9-4A1A-3FED-67E8-C57D728F1E46}"/>
          </ac:spMkLst>
        </pc:spChg>
        <pc:spChg chg="mod">
          <ac:chgData name="Sullivan, Allison" userId="60d2a273-35e4-44de-a3f4-4b3f2cad754c" providerId="ADAL" clId="{47297763-91D6-494B-9B5A-F1BC16E1F021}" dt="2023-03-11T23:09:20.195" v="380" actId="20577"/>
          <ac:spMkLst>
            <pc:docMk/>
            <pc:sldMk cId="619166958" sldId="327"/>
            <ac:spMk id="5" creationId="{88631807-7002-6589-F5E4-7068F633155D}"/>
          </ac:spMkLst>
        </pc:spChg>
        <pc:spChg chg="add mod">
          <ac:chgData name="Sullivan, Allison" userId="60d2a273-35e4-44de-a3f4-4b3f2cad754c" providerId="ADAL" clId="{47297763-91D6-494B-9B5A-F1BC16E1F021}" dt="2023-03-13T14:41:07.737" v="2315" actId="13926"/>
          <ac:spMkLst>
            <pc:docMk/>
            <pc:sldMk cId="619166958" sldId="327"/>
            <ac:spMk id="8" creationId="{F938C38D-73BB-A1F2-585A-8846C7334B8B}"/>
          </ac:spMkLst>
        </pc:spChg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9" creationId="{83495097-3DA8-705C-5CAE-EEC022CB6A22}"/>
          </ac:spMkLst>
        </pc:spChg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11" creationId="{5F18744B-C132-2221-F0B1-932BDE1B5D95}"/>
          </ac:spMkLst>
        </pc:spChg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12" creationId="{D1CFF484-48BF-8105-735D-02B7B731DF58}"/>
          </ac:spMkLst>
        </pc:spChg>
        <pc:spChg chg="add mod">
          <ac:chgData name="Sullivan, Allison" userId="60d2a273-35e4-44de-a3f4-4b3f2cad754c" providerId="ADAL" clId="{47297763-91D6-494B-9B5A-F1BC16E1F021}" dt="2023-03-13T14:27:50.770" v="1706" actId="20577"/>
          <ac:spMkLst>
            <pc:docMk/>
            <pc:sldMk cId="619166958" sldId="327"/>
            <ac:spMk id="13" creationId="{342652F7-9ABF-58D0-CFA4-FCCCC89099F8}"/>
          </ac:spMkLst>
        </pc:spChg>
        <pc:spChg chg="add mod">
          <ac:chgData name="Sullivan, Allison" userId="60d2a273-35e4-44de-a3f4-4b3f2cad754c" providerId="ADAL" clId="{47297763-91D6-494B-9B5A-F1BC16E1F021}" dt="2023-03-13T14:32:38.483" v="2204" actId="20577"/>
          <ac:spMkLst>
            <pc:docMk/>
            <pc:sldMk cId="619166958" sldId="327"/>
            <ac:spMk id="14" creationId="{50DD4DC6-6749-39FE-1FEF-AF6B4091692E}"/>
          </ac:spMkLst>
        </pc:spChg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15" creationId="{35790BC4-AB99-DD0F-7FB5-CB1350620FEF}"/>
          </ac:spMkLst>
        </pc:spChg>
        <pc:spChg chg="add mod">
          <ac:chgData name="Sullivan, Allison" userId="60d2a273-35e4-44de-a3f4-4b3f2cad754c" providerId="ADAL" clId="{47297763-91D6-494B-9B5A-F1BC16E1F021}" dt="2023-03-13T14:29:18.800" v="1768" actId="20577"/>
          <ac:spMkLst>
            <pc:docMk/>
            <pc:sldMk cId="619166958" sldId="327"/>
            <ac:spMk id="16" creationId="{D5FD3C75-D032-3F1E-98F3-35AD508B6E72}"/>
          </ac:spMkLst>
        </pc:spChg>
        <pc:spChg chg="add mod">
          <ac:chgData name="Sullivan, Allison" userId="60d2a273-35e4-44de-a3f4-4b3f2cad754c" providerId="ADAL" clId="{47297763-91D6-494B-9B5A-F1BC16E1F021}" dt="2023-03-13T14:27:39.057" v="1678"/>
          <ac:spMkLst>
            <pc:docMk/>
            <pc:sldMk cId="619166958" sldId="327"/>
            <ac:spMk id="17" creationId="{36D17D8C-FE44-463F-B341-563268FDF51B}"/>
          </ac:spMkLst>
        </pc:spChg>
        <pc:spChg chg="add del mod">
          <ac:chgData name="Sullivan, Allison" userId="60d2a273-35e4-44de-a3f4-4b3f2cad754c" providerId="ADAL" clId="{47297763-91D6-494B-9B5A-F1BC16E1F021}" dt="2023-03-13T14:33:22.744" v="2222" actId="478"/>
          <ac:spMkLst>
            <pc:docMk/>
            <pc:sldMk cId="619166958" sldId="327"/>
            <ac:spMk id="19" creationId="{80406078-C157-FDA7-CB26-5A036B662B73}"/>
          </ac:spMkLst>
        </pc:spChg>
        <pc:cxnChg chg="add mod">
          <ac:chgData name="Sullivan, Allison" userId="60d2a273-35e4-44de-a3f4-4b3f2cad754c" providerId="ADAL" clId="{47297763-91D6-494B-9B5A-F1BC16E1F021}" dt="2023-03-13T14:27:39.057" v="1678"/>
          <ac:cxnSpMkLst>
            <pc:docMk/>
            <pc:sldMk cId="619166958" sldId="327"/>
            <ac:cxnSpMk id="10" creationId="{6FCA9F33-4A4D-CE81-4E55-B2CB775F6987}"/>
          </ac:cxnSpMkLst>
        </pc:cxnChg>
        <pc:cxnChg chg="add del mod">
          <ac:chgData name="Sullivan, Allison" userId="60d2a273-35e4-44de-a3f4-4b3f2cad754c" providerId="ADAL" clId="{47297763-91D6-494B-9B5A-F1BC16E1F021}" dt="2023-03-13T14:33:20.583" v="2221" actId="478"/>
          <ac:cxnSpMkLst>
            <pc:docMk/>
            <pc:sldMk cId="619166958" sldId="327"/>
            <ac:cxnSpMk id="18" creationId="{D70A5DFD-733E-1566-EA30-CCD80F5CC6EB}"/>
          </ac:cxnSpMkLst>
        </pc:cxnChg>
      </pc:sldChg>
      <pc:sldChg chg="addSp delSp modSp add mod modNotesTx">
        <pc:chgData name="Sullivan, Allison" userId="60d2a273-35e4-44de-a3f4-4b3f2cad754c" providerId="ADAL" clId="{47297763-91D6-494B-9B5A-F1BC16E1F021}" dt="2023-04-26T16:11:05.745" v="4284" actId="20577"/>
        <pc:sldMkLst>
          <pc:docMk/>
          <pc:sldMk cId="1524170698" sldId="329"/>
        </pc:sldMkLst>
        <pc:spChg chg="mod">
          <ac:chgData name="Sullivan, Allison" userId="60d2a273-35e4-44de-a3f4-4b3f2cad754c" providerId="ADAL" clId="{47297763-91D6-494B-9B5A-F1BC16E1F021}" dt="2023-04-25T16:01:07.938" v="3558" actId="20577"/>
          <ac:spMkLst>
            <pc:docMk/>
            <pc:sldMk cId="1524170698" sldId="329"/>
            <ac:spMk id="2" creationId="{074B58D7-54BF-49B7-AB60-3A42AB8CFF12}"/>
          </ac:spMkLst>
        </pc:spChg>
        <pc:spChg chg="del mod">
          <ac:chgData name="Sullivan, Allison" userId="60d2a273-35e4-44de-a3f4-4b3f2cad754c" providerId="ADAL" clId="{47297763-91D6-494B-9B5A-F1BC16E1F021}" dt="2023-04-25T16:01:09.697" v="3559" actId="478"/>
          <ac:spMkLst>
            <pc:docMk/>
            <pc:sldMk cId="1524170698" sldId="329"/>
            <ac:spMk id="5" creationId="{88631807-7002-6589-F5E4-7068F633155D}"/>
          </ac:spMkLst>
        </pc:spChg>
        <pc:spChg chg="mod">
          <ac:chgData name="Sullivan, Allison" userId="60d2a273-35e4-44de-a3f4-4b3f2cad754c" providerId="ADAL" clId="{47297763-91D6-494B-9B5A-F1BC16E1F021}" dt="2023-03-13T14:27:12.733" v="1676" actId="1076"/>
          <ac:spMkLst>
            <pc:docMk/>
            <pc:sldMk cId="1524170698" sldId="329"/>
            <ac:spMk id="6" creationId="{D91EC479-5653-4F15-95C2-D33FF04A8741}"/>
          </ac:spMkLst>
        </pc:spChg>
        <pc:spChg chg="add mod">
          <ac:chgData name="Sullivan, Allison" userId="60d2a273-35e4-44de-a3f4-4b3f2cad754c" providerId="ADAL" clId="{47297763-91D6-494B-9B5A-F1BC16E1F021}" dt="2023-04-25T16:01:23.516" v="3561" actId="1076"/>
          <ac:spMkLst>
            <pc:docMk/>
            <pc:sldMk cId="1524170698" sldId="329"/>
            <ac:spMk id="8" creationId="{BC708E97-28FE-BAE2-7DE7-528D882AD6F5}"/>
          </ac:spMkLst>
        </pc:spChg>
        <pc:spChg chg="add mod">
          <ac:chgData name="Sullivan, Allison" userId="60d2a273-35e4-44de-a3f4-4b3f2cad754c" providerId="ADAL" clId="{47297763-91D6-494B-9B5A-F1BC16E1F021}" dt="2023-04-25T16:01:23.516" v="3561" actId="1076"/>
          <ac:spMkLst>
            <pc:docMk/>
            <pc:sldMk cId="1524170698" sldId="329"/>
            <ac:spMk id="9" creationId="{8A279A93-D8B4-744A-6424-65E773763B86}"/>
          </ac:spMkLst>
        </pc:spChg>
        <pc:spChg chg="add mod">
          <ac:chgData name="Sullivan, Allison" userId="60d2a273-35e4-44de-a3f4-4b3f2cad754c" providerId="ADAL" clId="{47297763-91D6-494B-9B5A-F1BC16E1F021}" dt="2023-04-26T16:09:32.575" v="4032" actId="20577"/>
          <ac:spMkLst>
            <pc:docMk/>
            <pc:sldMk cId="1524170698" sldId="329"/>
            <ac:spMk id="11" creationId="{3A722E8A-58F4-E334-A811-C90AD1714D30}"/>
          </ac:spMkLst>
        </pc:spChg>
        <pc:picChg chg="add mod">
          <ac:chgData name="Sullivan, Allison" userId="60d2a273-35e4-44de-a3f4-4b3f2cad754c" providerId="ADAL" clId="{47297763-91D6-494B-9B5A-F1BC16E1F021}" dt="2023-04-25T16:01:23.516" v="3561" actId="1076"/>
          <ac:picMkLst>
            <pc:docMk/>
            <pc:sldMk cId="1524170698" sldId="329"/>
            <ac:picMk id="3" creationId="{C881AF2B-12EE-5512-48F1-E4D988D22204}"/>
          </ac:picMkLst>
        </pc:picChg>
      </pc:sldChg>
      <pc:sldChg chg="addSp delSp modSp mod modNotesTx">
        <pc:chgData name="Sullivan, Allison" userId="60d2a273-35e4-44de-a3f4-4b3f2cad754c" providerId="ADAL" clId="{47297763-91D6-494B-9B5A-F1BC16E1F021}" dt="2023-04-26T16:00:59.638" v="3570" actId="5793"/>
        <pc:sldMkLst>
          <pc:docMk/>
          <pc:sldMk cId="1357686488" sldId="330"/>
        </pc:sldMkLst>
        <pc:spChg chg="del mod">
          <ac:chgData name="Sullivan, Allison" userId="60d2a273-35e4-44de-a3f4-4b3f2cad754c" providerId="ADAL" clId="{47297763-91D6-494B-9B5A-F1BC16E1F021}" dt="2023-04-25T15:18:16.518" v="2748" actId="478"/>
          <ac:spMkLst>
            <pc:docMk/>
            <pc:sldMk cId="1357686488" sldId="330"/>
            <ac:spMk id="3" creationId="{DBBB54F8-FF68-4B6B-BA05-861B50573DFA}"/>
          </ac:spMkLst>
        </pc:spChg>
        <pc:spChg chg="del mod">
          <ac:chgData name="Sullivan, Allison" userId="60d2a273-35e4-44de-a3f4-4b3f2cad754c" providerId="ADAL" clId="{47297763-91D6-494B-9B5A-F1BC16E1F021}" dt="2023-04-25T15:32:37.846" v="2830" actId="478"/>
          <ac:spMkLst>
            <pc:docMk/>
            <pc:sldMk cId="1357686488" sldId="330"/>
            <ac:spMk id="8" creationId="{1A42B143-7EE6-411D-9612-D1EF87946EE2}"/>
          </ac:spMkLst>
        </pc:spChg>
        <pc:spChg chg="add del mod">
          <ac:chgData name="Sullivan, Allison" userId="60d2a273-35e4-44de-a3f4-4b3f2cad754c" providerId="ADAL" clId="{47297763-91D6-494B-9B5A-F1BC16E1F021}" dt="2023-04-25T15:31:30.808" v="2815" actId="478"/>
          <ac:spMkLst>
            <pc:docMk/>
            <pc:sldMk cId="1357686488" sldId="330"/>
            <ac:spMk id="11" creationId="{A0542D06-203C-3DAA-8AFD-1D9AFCBE7781}"/>
          </ac:spMkLst>
        </pc:spChg>
        <pc:spChg chg="add del mod">
          <ac:chgData name="Sullivan, Allison" userId="60d2a273-35e4-44de-a3f4-4b3f2cad754c" providerId="ADAL" clId="{47297763-91D6-494B-9B5A-F1BC16E1F021}" dt="2023-04-25T15:22:07.974" v="2758"/>
          <ac:spMkLst>
            <pc:docMk/>
            <pc:sldMk cId="1357686488" sldId="330"/>
            <ac:spMk id="13" creationId="{8E56BCD9-1730-5F26-71C0-EF31E66DD086}"/>
          </ac:spMkLst>
        </pc:spChg>
        <pc:spChg chg="add del mod">
          <ac:chgData name="Sullivan, Allison" userId="60d2a273-35e4-44de-a3f4-4b3f2cad754c" providerId="ADAL" clId="{47297763-91D6-494B-9B5A-F1BC16E1F021}" dt="2023-04-25T15:32:37.846" v="2830" actId="478"/>
          <ac:spMkLst>
            <pc:docMk/>
            <pc:sldMk cId="1357686488" sldId="330"/>
            <ac:spMk id="14" creationId="{37B59F6A-2139-B235-30B5-87B39A3FCDB2}"/>
          </ac:spMkLst>
        </pc:spChg>
        <pc:graphicFrameChg chg="add del mod">
          <ac:chgData name="Sullivan, Allison" userId="60d2a273-35e4-44de-a3f4-4b3f2cad754c" providerId="ADAL" clId="{47297763-91D6-494B-9B5A-F1BC16E1F021}" dt="2023-04-25T15:21:39.442" v="2751" actId="478"/>
          <ac:graphicFrameMkLst>
            <pc:docMk/>
            <pc:sldMk cId="1357686488" sldId="330"/>
            <ac:graphicFrameMk id="7" creationId="{85832EEA-6DD6-C046-B4BF-85DAC68CB53C}"/>
          </ac:graphicFrameMkLst>
        </pc:graphicFrameChg>
        <pc:graphicFrameChg chg="add del mod">
          <ac:chgData name="Sullivan, Allison" userId="60d2a273-35e4-44de-a3f4-4b3f2cad754c" providerId="ADAL" clId="{47297763-91D6-494B-9B5A-F1BC16E1F021}" dt="2023-04-25T15:22:07.974" v="2758"/>
          <ac:graphicFrameMkLst>
            <pc:docMk/>
            <pc:sldMk cId="1357686488" sldId="330"/>
            <ac:graphicFrameMk id="12" creationId="{C5D9BB6E-22C6-504C-9B8C-4F450AB9CF48}"/>
          </ac:graphicFrameMkLst>
        </pc:graphicFrameChg>
      </pc:sldChg>
      <pc:sldChg chg="addSp delSp modSp mod">
        <pc:chgData name="Sullivan, Allison" userId="60d2a273-35e4-44de-a3f4-4b3f2cad754c" providerId="ADAL" clId="{47297763-91D6-494B-9B5A-F1BC16E1F021}" dt="2023-04-25T15:58:57.886" v="3536" actId="1076"/>
        <pc:sldMkLst>
          <pc:docMk/>
          <pc:sldMk cId="2717360210" sldId="331"/>
        </pc:sldMkLst>
        <pc:spChg chg="del mod">
          <ac:chgData name="Sullivan, Allison" userId="60d2a273-35e4-44de-a3f4-4b3f2cad754c" providerId="ADAL" clId="{47297763-91D6-494B-9B5A-F1BC16E1F021}" dt="2023-04-25T15:34:43.321" v="2850" actId="478"/>
          <ac:spMkLst>
            <pc:docMk/>
            <pc:sldMk cId="2717360210" sldId="331"/>
            <ac:spMk id="3" creationId="{DBBB54F8-FF68-4B6B-BA05-861B50573DFA}"/>
          </ac:spMkLst>
        </pc:spChg>
        <pc:spChg chg="del mod">
          <ac:chgData name="Sullivan, Allison" userId="60d2a273-35e4-44de-a3f4-4b3f2cad754c" providerId="ADAL" clId="{47297763-91D6-494B-9B5A-F1BC16E1F021}" dt="2023-04-25T15:34:59.983" v="2857" actId="478"/>
          <ac:spMkLst>
            <pc:docMk/>
            <pc:sldMk cId="2717360210" sldId="331"/>
            <ac:spMk id="8" creationId="{1A42B143-7EE6-411D-9612-D1EF87946EE2}"/>
          </ac:spMkLst>
        </pc:spChg>
        <pc:spChg chg="del">
          <ac:chgData name="Sullivan, Allison" userId="60d2a273-35e4-44de-a3f4-4b3f2cad754c" providerId="ADAL" clId="{47297763-91D6-494B-9B5A-F1BC16E1F021}" dt="2023-04-25T15:34:43.321" v="2850" actId="478"/>
          <ac:spMkLst>
            <pc:docMk/>
            <pc:sldMk cId="2717360210" sldId="331"/>
            <ac:spMk id="9" creationId="{01907084-E9BD-48D6-A8A9-F3C8628A7B52}"/>
          </ac:spMkLst>
        </pc:spChg>
        <pc:spChg chg="mod">
          <ac:chgData name="Sullivan, Allison" userId="60d2a273-35e4-44de-a3f4-4b3f2cad754c" providerId="ADAL" clId="{47297763-91D6-494B-9B5A-F1BC16E1F021}" dt="2023-04-25T15:34:06.225" v="2849" actId="115"/>
          <ac:spMkLst>
            <pc:docMk/>
            <pc:sldMk cId="2717360210" sldId="331"/>
            <ac:spMk id="10" creationId="{2A0BEF93-7655-4971-8ECD-E406DCDD1557}"/>
          </ac:spMkLst>
        </pc:spChg>
        <pc:spChg chg="add del mod">
          <ac:chgData name="Sullivan, Allison" userId="60d2a273-35e4-44de-a3f4-4b3f2cad754c" providerId="ADAL" clId="{47297763-91D6-494B-9B5A-F1BC16E1F021}" dt="2023-04-25T15:35:08.313" v="2859" actId="478"/>
          <ac:spMkLst>
            <pc:docMk/>
            <pc:sldMk cId="2717360210" sldId="331"/>
            <ac:spMk id="11" creationId="{2E3653F4-1F20-E585-B512-051576828AFC}"/>
          </ac:spMkLst>
        </pc:spChg>
        <pc:spChg chg="add del mod">
          <ac:chgData name="Sullivan, Allison" userId="60d2a273-35e4-44de-a3f4-4b3f2cad754c" providerId="ADAL" clId="{47297763-91D6-494B-9B5A-F1BC16E1F021}" dt="2023-04-25T15:35:08.313" v="2859" actId="478"/>
          <ac:spMkLst>
            <pc:docMk/>
            <pc:sldMk cId="2717360210" sldId="331"/>
            <ac:spMk id="12" creationId="{5833312F-2360-D10B-532D-C77572A9FE36}"/>
          </ac:spMkLst>
        </pc:spChg>
        <pc:picChg chg="add del">
          <ac:chgData name="Sullivan, Allison" userId="60d2a273-35e4-44de-a3f4-4b3f2cad754c" providerId="ADAL" clId="{47297763-91D6-494B-9B5A-F1BC16E1F021}" dt="2023-04-25T15:33:21.627" v="2838" actId="478"/>
          <ac:picMkLst>
            <pc:docMk/>
            <pc:sldMk cId="2717360210" sldId="331"/>
            <ac:picMk id="5" creationId="{5A391B1D-B8ED-F8A3-F2F1-961403AF361C}"/>
          </ac:picMkLst>
        </pc:picChg>
        <pc:picChg chg="add del mod">
          <ac:chgData name="Sullivan, Allison" userId="60d2a273-35e4-44de-a3f4-4b3f2cad754c" providerId="ADAL" clId="{47297763-91D6-494B-9B5A-F1BC16E1F021}" dt="2023-04-25T15:33:29.304" v="2841" actId="478"/>
          <ac:picMkLst>
            <pc:docMk/>
            <pc:sldMk cId="2717360210" sldId="331"/>
            <ac:picMk id="7" creationId="{7123CB3F-77A7-934F-EB33-8C913CA381EF}"/>
          </ac:picMkLst>
        </pc:picChg>
        <pc:picChg chg="add del">
          <ac:chgData name="Sullivan, Allison" userId="60d2a273-35e4-44de-a3f4-4b3f2cad754c" providerId="ADAL" clId="{47297763-91D6-494B-9B5A-F1BC16E1F021}" dt="2023-04-25T15:33:21.301" v="2837"/>
          <ac:picMkLst>
            <pc:docMk/>
            <pc:sldMk cId="2717360210" sldId="331"/>
            <ac:picMk id="2050" creationId="{4FD624FE-6AC9-7EFF-807A-9A936685A34F}"/>
          </ac:picMkLst>
        </pc:picChg>
        <pc:picChg chg="add mod">
          <ac:chgData name="Sullivan, Allison" userId="60d2a273-35e4-44de-a3f4-4b3f2cad754c" providerId="ADAL" clId="{47297763-91D6-494B-9B5A-F1BC16E1F021}" dt="2023-04-25T15:33:44.568" v="2846" actId="14100"/>
          <ac:picMkLst>
            <pc:docMk/>
            <pc:sldMk cId="2717360210" sldId="331"/>
            <ac:picMk id="2052" creationId="{0D2D1A6E-7A51-F72A-5824-2C15DFB264DF}"/>
          </ac:picMkLst>
        </pc:picChg>
        <pc:picChg chg="add mod">
          <ac:chgData name="Sullivan, Allison" userId="60d2a273-35e4-44de-a3f4-4b3f2cad754c" providerId="ADAL" clId="{47297763-91D6-494B-9B5A-F1BC16E1F021}" dt="2023-04-25T15:58:57.886" v="3536" actId="1076"/>
          <ac:picMkLst>
            <pc:docMk/>
            <pc:sldMk cId="2717360210" sldId="331"/>
            <ac:picMk id="2054" creationId="{4424D272-573A-C051-62CF-303B36082CF1}"/>
          </ac:picMkLst>
        </pc:picChg>
      </pc:sldChg>
      <pc:sldChg chg="modSp del mod ord modShow">
        <pc:chgData name="Sullivan, Allison" userId="60d2a273-35e4-44de-a3f4-4b3f2cad754c" providerId="ADAL" clId="{47297763-91D6-494B-9B5A-F1BC16E1F021}" dt="2023-04-25T16:15:53.849" v="3564" actId="47"/>
        <pc:sldMkLst>
          <pc:docMk/>
          <pc:sldMk cId="64318202" sldId="332"/>
        </pc:sldMkLst>
        <pc:spChg chg="mod">
          <ac:chgData name="Sullivan, Allison" userId="60d2a273-35e4-44de-a3f4-4b3f2cad754c" providerId="ADAL" clId="{47297763-91D6-494B-9B5A-F1BC16E1F021}" dt="2023-04-25T16:04:52.141" v="3563" actId="20577"/>
          <ac:spMkLst>
            <pc:docMk/>
            <pc:sldMk cId="64318202" sldId="332"/>
            <ac:spMk id="12" creationId="{677BD0AD-D4DC-1805-E949-FFF1D1BF786D}"/>
          </ac:spMkLst>
        </pc:spChg>
      </pc:sldChg>
      <pc:sldChg chg="addSp delSp modSp mod ord modNotesTx">
        <pc:chgData name="Sullivan, Allison" userId="60d2a273-35e4-44de-a3f4-4b3f2cad754c" providerId="ADAL" clId="{47297763-91D6-494B-9B5A-F1BC16E1F021}" dt="2023-04-25T15:53:41.012" v="3457" actId="1076"/>
        <pc:sldMkLst>
          <pc:docMk/>
          <pc:sldMk cId="1777491362" sldId="333"/>
        </pc:sldMkLst>
        <pc:spChg chg="mod">
          <ac:chgData name="Sullivan, Allison" userId="60d2a273-35e4-44de-a3f4-4b3f2cad754c" providerId="ADAL" clId="{47297763-91D6-494B-9B5A-F1BC16E1F021}" dt="2023-04-25T15:39:12.869" v="3147" actId="1076"/>
          <ac:spMkLst>
            <pc:docMk/>
            <pc:sldMk cId="1777491362" sldId="333"/>
            <ac:spMk id="2" creationId="{074B58D7-54BF-49B7-AB60-3A42AB8CFF12}"/>
          </ac:spMkLst>
        </pc:spChg>
        <pc:spChg chg="mod">
          <ac:chgData name="Sullivan, Allison" userId="60d2a273-35e4-44de-a3f4-4b3f2cad754c" providerId="ADAL" clId="{47297763-91D6-494B-9B5A-F1BC16E1F021}" dt="2023-04-25T15:37:39.996" v="3133" actId="1036"/>
          <ac:spMkLst>
            <pc:docMk/>
            <pc:sldMk cId="1777491362" sldId="333"/>
            <ac:spMk id="3" creationId="{CC9149D1-4573-E078-435A-911177AE89C0}"/>
          </ac:spMkLst>
        </pc:spChg>
        <pc:spChg chg="mod">
          <ac:chgData name="Sullivan, Allison" userId="60d2a273-35e4-44de-a3f4-4b3f2cad754c" providerId="ADAL" clId="{47297763-91D6-494B-9B5A-F1BC16E1F021}" dt="2023-04-25T15:37:39.996" v="3133" actId="1036"/>
          <ac:spMkLst>
            <pc:docMk/>
            <pc:sldMk cId="1777491362" sldId="333"/>
            <ac:spMk id="15" creationId="{442BE6C1-750B-4B64-8FC9-FD2422B5E53A}"/>
          </ac:spMkLst>
        </pc:spChg>
        <pc:spChg chg="add del mod">
          <ac:chgData name="Sullivan, Allison" userId="60d2a273-35e4-44de-a3f4-4b3f2cad754c" providerId="ADAL" clId="{47297763-91D6-494B-9B5A-F1BC16E1F021}" dt="2023-04-25T15:40:36.435" v="3175" actId="6549"/>
          <ac:spMkLst>
            <pc:docMk/>
            <pc:sldMk cId="1777491362" sldId="333"/>
            <ac:spMk id="17" creationId="{5F26FFE8-99E7-45FC-8DCA-03E690666ED0}"/>
          </ac:spMkLst>
        </pc:spChg>
        <pc:spChg chg="mod">
          <ac:chgData name="Sullivan, Allison" userId="60d2a273-35e4-44de-a3f4-4b3f2cad754c" providerId="ADAL" clId="{47297763-91D6-494B-9B5A-F1BC16E1F021}" dt="2023-04-25T15:37:39.996" v="3133" actId="1036"/>
          <ac:spMkLst>
            <pc:docMk/>
            <pc:sldMk cId="1777491362" sldId="333"/>
            <ac:spMk id="19" creationId="{1BB386D4-7EA8-5099-A441-B55C1A8234C1}"/>
          </ac:spMkLst>
        </pc:spChg>
        <pc:spChg chg="mod">
          <ac:chgData name="Sullivan, Allison" userId="60d2a273-35e4-44de-a3f4-4b3f2cad754c" providerId="ADAL" clId="{47297763-91D6-494B-9B5A-F1BC16E1F021}" dt="2023-04-25T15:53:41.012" v="3457" actId="1076"/>
          <ac:spMkLst>
            <pc:docMk/>
            <pc:sldMk cId="1777491362" sldId="333"/>
            <ac:spMk id="20" creationId="{A140A1CA-13B3-EA29-4325-67AA382335B3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21" creationId="{9517D2E1-E7B1-4029-8E6E-0D1F85C00BB4}"/>
          </ac:spMkLst>
        </pc:spChg>
        <pc:spChg chg="del mod">
          <ac:chgData name="Sullivan, Allison" userId="60d2a273-35e4-44de-a3f4-4b3f2cad754c" providerId="ADAL" clId="{47297763-91D6-494B-9B5A-F1BC16E1F021}" dt="2023-04-25T15:36:32.729" v="2878" actId="478"/>
          <ac:spMkLst>
            <pc:docMk/>
            <pc:sldMk cId="1777491362" sldId="333"/>
            <ac:spMk id="23" creationId="{6EABA643-FC49-4482-8CEC-A90171AFC31E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25" creationId="{78146998-3287-4AAE-B65B-DCEE6F523A9C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26" creationId="{5C381921-45F5-43F0-8923-9CA628D4C93A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27" creationId="{8E9365F8-1782-449F-A787-9F80D3013A0D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28" creationId="{9ECB0D01-F040-4C40-88B4-0024343B6C8F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30" creationId="{C134FB5D-2D78-4514-8CA8-544E648518A5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31" creationId="{F065EBAB-4ABE-4CD4-ABB5-D405BC108202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32" creationId="{FDE9982C-31BC-4903-8948-27B087EF5CDF}"/>
          </ac:spMkLst>
        </pc:spChg>
        <pc:spChg chg="mod">
          <ac:chgData name="Sullivan, Allison" userId="60d2a273-35e4-44de-a3f4-4b3f2cad754c" providerId="ADAL" clId="{47297763-91D6-494B-9B5A-F1BC16E1F021}" dt="2023-04-25T15:53:36.494" v="3456" actId="1037"/>
          <ac:spMkLst>
            <pc:docMk/>
            <pc:sldMk cId="1777491362" sldId="333"/>
            <ac:spMk id="33" creationId="{472487B7-B173-41C3-AD38-19941FA43732}"/>
          </ac:spMkLst>
        </pc:spChg>
        <pc:graphicFrameChg chg="mod">
          <ac:chgData name="Sullivan, Allison" userId="60d2a273-35e4-44de-a3f4-4b3f2cad754c" providerId="ADAL" clId="{47297763-91D6-494B-9B5A-F1BC16E1F021}" dt="2023-04-25T15:53:36.494" v="3456" actId="1037"/>
          <ac:graphicFrameMkLst>
            <pc:docMk/>
            <pc:sldMk cId="1777491362" sldId="333"/>
            <ac:graphicFrameMk id="34" creationId="{B868BADF-9452-4EFC-82FA-FD16647B6241}"/>
          </ac:graphicFrameMkLst>
        </pc:graphicFrameChg>
        <pc:cxnChg chg="mod">
          <ac:chgData name="Sullivan, Allison" userId="60d2a273-35e4-44de-a3f4-4b3f2cad754c" providerId="ADAL" clId="{47297763-91D6-494B-9B5A-F1BC16E1F021}" dt="2023-04-25T15:53:36.494" v="3456" actId="1037"/>
          <ac:cxnSpMkLst>
            <pc:docMk/>
            <pc:sldMk cId="1777491362" sldId="333"/>
            <ac:cxnSpMk id="24" creationId="{F82F5DB4-2407-442F-B60A-2776A272987C}"/>
          </ac:cxnSpMkLst>
        </pc:cxnChg>
        <pc:cxnChg chg="mod">
          <ac:chgData name="Sullivan, Allison" userId="60d2a273-35e4-44de-a3f4-4b3f2cad754c" providerId="ADAL" clId="{47297763-91D6-494B-9B5A-F1BC16E1F021}" dt="2023-04-25T15:53:36.494" v="3456" actId="1037"/>
          <ac:cxnSpMkLst>
            <pc:docMk/>
            <pc:sldMk cId="1777491362" sldId="333"/>
            <ac:cxnSpMk id="29" creationId="{78C9E8F6-2CE4-4B46-A8D9-C86E889EED6B}"/>
          </ac:cxnSpMkLst>
        </pc:cxnChg>
      </pc:sldChg>
      <pc:sldChg chg="delSp del mod">
        <pc:chgData name="Sullivan, Allison" userId="60d2a273-35e4-44de-a3f4-4b3f2cad754c" providerId="ADAL" clId="{47297763-91D6-494B-9B5A-F1BC16E1F021}" dt="2023-04-25T15:40:24.913" v="3174" actId="47"/>
        <pc:sldMkLst>
          <pc:docMk/>
          <pc:sldMk cId="820395491" sldId="335"/>
        </pc:sldMkLst>
        <pc:spChg chg="del">
          <ac:chgData name="Sullivan, Allison" userId="60d2a273-35e4-44de-a3f4-4b3f2cad754c" providerId="ADAL" clId="{47297763-91D6-494B-9B5A-F1BC16E1F021}" dt="2023-04-25T15:29:32.722" v="2805" actId="478"/>
          <ac:spMkLst>
            <pc:docMk/>
            <pc:sldMk cId="820395491" sldId="335"/>
            <ac:spMk id="23" creationId="{FCE11C66-D62C-4ADA-A6C4-5E818D83BBD9}"/>
          </ac:spMkLst>
        </pc:spChg>
      </pc:sldChg>
      <pc:sldChg chg="modSp del mod">
        <pc:chgData name="Sullivan, Allison" userId="60d2a273-35e4-44de-a3f4-4b3f2cad754c" providerId="ADAL" clId="{47297763-91D6-494B-9B5A-F1BC16E1F021}" dt="2023-04-25T15:38:40.894" v="3138" actId="47"/>
        <pc:sldMkLst>
          <pc:docMk/>
          <pc:sldMk cId="605802928" sldId="337"/>
        </pc:sldMkLst>
        <pc:spChg chg="mod">
          <ac:chgData name="Sullivan, Allison" userId="60d2a273-35e4-44de-a3f4-4b3f2cad754c" providerId="ADAL" clId="{47297763-91D6-494B-9B5A-F1BC16E1F021}" dt="2023-03-13T14:11:00.038" v="1434" actId="20577"/>
          <ac:spMkLst>
            <pc:docMk/>
            <pc:sldMk cId="605802928" sldId="337"/>
            <ac:spMk id="3" creationId="{DBBB54F8-FF68-4B6B-BA05-861B50573DFA}"/>
          </ac:spMkLst>
        </pc:spChg>
        <pc:spChg chg="mod">
          <ac:chgData name="Sullivan, Allison" userId="60d2a273-35e4-44de-a3f4-4b3f2cad754c" providerId="ADAL" clId="{47297763-91D6-494B-9B5A-F1BC16E1F021}" dt="2023-04-25T15:38:30.928" v="3134" actId="21"/>
          <ac:spMkLst>
            <pc:docMk/>
            <pc:sldMk cId="605802928" sldId="337"/>
            <ac:spMk id="11" creationId="{A451D314-3807-4746-B0D3-C3582759396B}"/>
          </ac:spMkLst>
        </pc:spChg>
      </pc:sldChg>
      <pc:sldChg chg="addSp delSp modSp add del mod">
        <pc:chgData name="Sullivan, Allison" userId="60d2a273-35e4-44de-a3f4-4b3f2cad754c" providerId="ADAL" clId="{47297763-91D6-494B-9B5A-F1BC16E1F021}" dt="2023-04-25T15:56:12.054" v="3499" actId="47"/>
        <pc:sldMkLst>
          <pc:docMk/>
          <pc:sldMk cId="837935655" sldId="338"/>
        </pc:sldMkLst>
        <pc:spChg chg="mod">
          <ac:chgData name="Sullivan, Allison" userId="60d2a273-35e4-44de-a3f4-4b3f2cad754c" providerId="ADAL" clId="{47297763-91D6-494B-9B5A-F1BC16E1F021}" dt="2023-03-13T14:40:53.772" v="2312" actId="13926"/>
          <ac:spMkLst>
            <pc:docMk/>
            <pc:sldMk cId="837935655" sldId="338"/>
            <ac:spMk id="8" creationId="{F938C38D-73BB-A1F2-585A-8846C7334B8B}"/>
          </ac:spMkLst>
        </pc:spChg>
        <pc:spChg chg="del">
          <ac:chgData name="Sullivan, Allison" userId="60d2a273-35e4-44de-a3f4-4b3f2cad754c" providerId="ADAL" clId="{47297763-91D6-494B-9B5A-F1BC16E1F021}" dt="2023-03-13T14:36:44.599" v="2235" actId="478"/>
          <ac:spMkLst>
            <pc:docMk/>
            <pc:sldMk cId="837935655" sldId="338"/>
            <ac:spMk id="9" creationId="{83495097-3DA8-705C-5CAE-EEC022CB6A22}"/>
          </ac:spMkLst>
        </pc:spChg>
        <pc:spChg chg="del">
          <ac:chgData name="Sullivan, Allison" userId="60d2a273-35e4-44de-a3f4-4b3f2cad754c" providerId="ADAL" clId="{47297763-91D6-494B-9B5A-F1BC16E1F021}" dt="2023-03-13T14:36:44.599" v="2235" actId="478"/>
          <ac:spMkLst>
            <pc:docMk/>
            <pc:sldMk cId="837935655" sldId="338"/>
            <ac:spMk id="11" creationId="{5F18744B-C132-2221-F0B1-932BDE1B5D95}"/>
          </ac:spMkLst>
        </pc:spChg>
        <pc:spChg chg="del">
          <ac:chgData name="Sullivan, Allison" userId="60d2a273-35e4-44de-a3f4-4b3f2cad754c" providerId="ADAL" clId="{47297763-91D6-494B-9B5A-F1BC16E1F021}" dt="2023-03-13T14:36:44.599" v="2235" actId="478"/>
          <ac:spMkLst>
            <pc:docMk/>
            <pc:sldMk cId="837935655" sldId="338"/>
            <ac:spMk id="12" creationId="{D1CFF484-48BF-8105-735D-02B7B731DF58}"/>
          </ac:spMkLst>
        </pc:spChg>
        <pc:spChg chg="del">
          <ac:chgData name="Sullivan, Allison" userId="60d2a273-35e4-44de-a3f4-4b3f2cad754c" providerId="ADAL" clId="{47297763-91D6-494B-9B5A-F1BC16E1F021}" dt="2023-03-13T14:36:46.093" v="2236" actId="478"/>
          <ac:spMkLst>
            <pc:docMk/>
            <pc:sldMk cId="837935655" sldId="338"/>
            <ac:spMk id="19" creationId="{80406078-C157-FDA7-CB26-5A036B662B73}"/>
          </ac:spMkLst>
        </pc:spChg>
        <pc:spChg chg="add mod">
          <ac:chgData name="Sullivan, Allison" userId="60d2a273-35e4-44de-a3f4-4b3f2cad754c" providerId="ADAL" clId="{47297763-91D6-494B-9B5A-F1BC16E1F021}" dt="2023-03-13T14:37:56.914" v="2281" actId="1035"/>
          <ac:spMkLst>
            <pc:docMk/>
            <pc:sldMk cId="837935655" sldId="338"/>
            <ac:spMk id="21" creationId="{7872EB00-206F-0DEB-69DC-01E435C63D8E}"/>
          </ac:spMkLst>
        </pc:spChg>
        <pc:spChg chg="add mod">
          <ac:chgData name="Sullivan, Allison" userId="60d2a273-35e4-44de-a3f4-4b3f2cad754c" providerId="ADAL" clId="{47297763-91D6-494B-9B5A-F1BC16E1F021}" dt="2023-03-13T14:37:56.914" v="2281" actId="1035"/>
          <ac:spMkLst>
            <pc:docMk/>
            <pc:sldMk cId="837935655" sldId="338"/>
            <ac:spMk id="22" creationId="{76013AB5-E953-3F2B-D335-6AAF4A53DE39}"/>
          </ac:spMkLst>
        </pc:spChg>
        <pc:cxnChg chg="del mod">
          <ac:chgData name="Sullivan, Allison" userId="60d2a273-35e4-44de-a3f4-4b3f2cad754c" providerId="ADAL" clId="{47297763-91D6-494B-9B5A-F1BC16E1F021}" dt="2023-03-13T14:36:44.599" v="2235" actId="478"/>
          <ac:cxnSpMkLst>
            <pc:docMk/>
            <pc:sldMk cId="837935655" sldId="338"/>
            <ac:cxnSpMk id="10" creationId="{6FCA9F33-4A4D-CE81-4E55-B2CB775F6987}"/>
          </ac:cxnSpMkLst>
        </pc:cxnChg>
        <pc:cxnChg chg="del mod">
          <ac:chgData name="Sullivan, Allison" userId="60d2a273-35e4-44de-a3f4-4b3f2cad754c" providerId="ADAL" clId="{47297763-91D6-494B-9B5A-F1BC16E1F021}" dt="2023-03-13T14:36:44.599" v="2235" actId="478"/>
          <ac:cxnSpMkLst>
            <pc:docMk/>
            <pc:sldMk cId="837935655" sldId="338"/>
            <ac:cxnSpMk id="18" creationId="{D70A5DFD-733E-1566-EA30-CCD80F5CC6EB}"/>
          </ac:cxnSpMkLst>
        </pc:cxnChg>
      </pc:sldChg>
      <pc:sldChg chg="addSp delSp modSp add del mod">
        <pc:chgData name="Sullivan, Allison" userId="60d2a273-35e4-44de-a3f4-4b3f2cad754c" providerId="ADAL" clId="{47297763-91D6-494B-9B5A-F1BC16E1F021}" dt="2023-04-25T15:56:13.116" v="3500" actId="47"/>
        <pc:sldMkLst>
          <pc:docMk/>
          <pc:sldMk cId="833075616" sldId="339"/>
        </pc:sldMkLst>
        <pc:spChg chg="mod">
          <ac:chgData name="Sullivan, Allison" userId="60d2a273-35e4-44de-a3f4-4b3f2cad754c" providerId="ADAL" clId="{47297763-91D6-494B-9B5A-F1BC16E1F021}" dt="2023-03-13T14:41:03.030" v="2314" actId="13926"/>
          <ac:spMkLst>
            <pc:docMk/>
            <pc:sldMk cId="833075616" sldId="339"/>
            <ac:spMk id="8" creationId="{F938C38D-73BB-A1F2-585A-8846C7334B8B}"/>
          </ac:spMkLst>
        </pc:spChg>
        <pc:spChg chg="add mod">
          <ac:chgData name="Sullivan, Allison" userId="60d2a273-35e4-44de-a3f4-4b3f2cad754c" providerId="ADAL" clId="{47297763-91D6-494B-9B5A-F1BC16E1F021}" dt="2023-03-13T14:39:40.034" v="2293"/>
          <ac:spMkLst>
            <pc:docMk/>
            <pc:sldMk cId="833075616" sldId="339"/>
            <ac:spMk id="9" creationId="{D7876B7D-12AE-067D-F3EC-5F13E7525C8C}"/>
          </ac:spMkLst>
        </pc:spChg>
        <pc:spChg chg="add mod">
          <ac:chgData name="Sullivan, Allison" userId="60d2a273-35e4-44de-a3f4-4b3f2cad754c" providerId="ADAL" clId="{47297763-91D6-494B-9B5A-F1BC16E1F021}" dt="2023-03-13T14:39:40.034" v="2293"/>
          <ac:spMkLst>
            <pc:docMk/>
            <pc:sldMk cId="833075616" sldId="339"/>
            <ac:spMk id="11" creationId="{06C40D38-E6BF-1D65-C918-E211818EF6F3}"/>
          </ac:spMkLst>
        </pc:spChg>
        <pc:spChg chg="add mod">
          <ac:chgData name="Sullivan, Allison" userId="60d2a273-35e4-44de-a3f4-4b3f2cad754c" providerId="ADAL" clId="{47297763-91D6-494B-9B5A-F1BC16E1F021}" dt="2023-03-13T14:39:40.034" v="2293"/>
          <ac:spMkLst>
            <pc:docMk/>
            <pc:sldMk cId="833075616" sldId="339"/>
            <ac:spMk id="12" creationId="{D1CFF47D-AC82-A50A-D22A-443D67FAA30E}"/>
          </ac:spMkLst>
        </pc:spChg>
        <pc:spChg chg="add del mod">
          <ac:chgData name="Sullivan, Allison" userId="60d2a273-35e4-44de-a3f4-4b3f2cad754c" providerId="ADAL" clId="{47297763-91D6-494B-9B5A-F1BC16E1F021}" dt="2023-03-13T14:40:30.055" v="2305" actId="478"/>
          <ac:spMkLst>
            <pc:docMk/>
            <pc:sldMk cId="833075616" sldId="339"/>
            <ac:spMk id="19" creationId="{DB728D01-715D-D0C2-AD43-56D377CE60DB}"/>
          </ac:spMkLst>
        </pc:spChg>
        <pc:spChg chg="add mod">
          <ac:chgData name="Sullivan, Allison" userId="60d2a273-35e4-44de-a3f4-4b3f2cad754c" providerId="ADAL" clId="{47297763-91D6-494B-9B5A-F1BC16E1F021}" dt="2023-03-13T14:40:38.224" v="2310" actId="1036"/>
          <ac:spMkLst>
            <pc:docMk/>
            <pc:sldMk cId="833075616" sldId="339"/>
            <ac:spMk id="20" creationId="{4A2EB84B-E3D1-85AF-E07F-42848D357EED}"/>
          </ac:spMkLst>
        </pc:spChg>
        <pc:spChg chg="del">
          <ac:chgData name="Sullivan, Allison" userId="60d2a273-35e4-44de-a3f4-4b3f2cad754c" providerId="ADAL" clId="{47297763-91D6-494B-9B5A-F1BC16E1F021}" dt="2023-03-13T14:39:27.752" v="2290" actId="478"/>
          <ac:spMkLst>
            <pc:docMk/>
            <pc:sldMk cId="833075616" sldId="339"/>
            <ac:spMk id="21" creationId="{7872EB00-206F-0DEB-69DC-01E435C63D8E}"/>
          </ac:spMkLst>
        </pc:spChg>
        <pc:spChg chg="del">
          <ac:chgData name="Sullivan, Allison" userId="60d2a273-35e4-44de-a3f4-4b3f2cad754c" providerId="ADAL" clId="{47297763-91D6-494B-9B5A-F1BC16E1F021}" dt="2023-03-13T14:39:27.752" v="2290" actId="478"/>
          <ac:spMkLst>
            <pc:docMk/>
            <pc:sldMk cId="833075616" sldId="339"/>
            <ac:spMk id="22" creationId="{76013AB5-E953-3F2B-D335-6AAF4A53DE39}"/>
          </ac:spMkLst>
        </pc:spChg>
        <pc:spChg chg="add mod">
          <ac:chgData name="Sullivan, Allison" userId="60d2a273-35e4-44de-a3f4-4b3f2cad754c" providerId="ADAL" clId="{47297763-91D6-494B-9B5A-F1BC16E1F021}" dt="2023-03-13T14:40:38.224" v="2310" actId="1036"/>
          <ac:spMkLst>
            <pc:docMk/>
            <pc:sldMk cId="833075616" sldId="339"/>
            <ac:spMk id="24" creationId="{1F48DEA0-7C0E-8EEA-E379-28132551CFE3}"/>
          </ac:spMkLst>
        </pc:spChg>
        <pc:cxnChg chg="add mod">
          <ac:chgData name="Sullivan, Allison" userId="60d2a273-35e4-44de-a3f4-4b3f2cad754c" providerId="ADAL" clId="{47297763-91D6-494B-9B5A-F1BC16E1F021}" dt="2023-03-13T14:39:40.034" v="2293"/>
          <ac:cxnSpMkLst>
            <pc:docMk/>
            <pc:sldMk cId="833075616" sldId="339"/>
            <ac:cxnSpMk id="10" creationId="{13BEFFF3-C4B7-C444-65B1-432D5B10F69A}"/>
          </ac:cxnSpMkLst>
        </pc:cxnChg>
        <pc:cxnChg chg="add del mod">
          <ac:chgData name="Sullivan, Allison" userId="60d2a273-35e4-44de-a3f4-4b3f2cad754c" providerId="ADAL" clId="{47297763-91D6-494B-9B5A-F1BC16E1F021}" dt="2023-03-13T14:40:28.524" v="2304" actId="478"/>
          <ac:cxnSpMkLst>
            <pc:docMk/>
            <pc:sldMk cId="833075616" sldId="339"/>
            <ac:cxnSpMk id="18" creationId="{56D16B0D-6D48-E434-58B8-C5A3E520D383}"/>
          </ac:cxnSpMkLst>
        </pc:cxnChg>
        <pc:cxnChg chg="add mod">
          <ac:chgData name="Sullivan, Allison" userId="60d2a273-35e4-44de-a3f4-4b3f2cad754c" providerId="ADAL" clId="{47297763-91D6-494B-9B5A-F1BC16E1F021}" dt="2023-03-13T14:40:38.224" v="2310" actId="1036"/>
          <ac:cxnSpMkLst>
            <pc:docMk/>
            <pc:sldMk cId="833075616" sldId="339"/>
            <ac:cxnSpMk id="23" creationId="{982C85A8-2AA1-A1A2-832B-530C840EF1A5}"/>
          </ac:cxnSpMkLst>
        </pc:cxnChg>
      </pc:sldChg>
      <pc:sldChg chg="addSp delSp modSp add mod">
        <pc:chgData name="Sullivan, Allison" userId="60d2a273-35e4-44de-a3f4-4b3f2cad754c" providerId="ADAL" clId="{47297763-91D6-494B-9B5A-F1BC16E1F021}" dt="2023-04-25T15:35:24.104" v="2863" actId="478"/>
        <pc:sldMkLst>
          <pc:docMk/>
          <pc:sldMk cId="3147756146" sldId="340"/>
        </pc:sldMkLst>
        <pc:spChg chg="add del mod">
          <ac:chgData name="Sullivan, Allison" userId="60d2a273-35e4-44de-a3f4-4b3f2cad754c" providerId="ADAL" clId="{47297763-91D6-494B-9B5A-F1BC16E1F021}" dt="2023-04-25T15:35:24.104" v="2863" actId="478"/>
          <ac:spMkLst>
            <pc:docMk/>
            <pc:sldMk cId="3147756146" sldId="340"/>
            <ac:spMk id="3" creationId="{378017DF-99EA-2BCC-EA82-C770D61FFD0B}"/>
          </ac:spMkLst>
        </pc:spChg>
        <pc:spChg chg="add del mod">
          <ac:chgData name="Sullivan, Allison" userId="60d2a273-35e4-44de-a3f4-4b3f2cad754c" providerId="ADAL" clId="{47297763-91D6-494B-9B5A-F1BC16E1F021}" dt="2023-04-25T15:35:24.104" v="2863" actId="478"/>
          <ac:spMkLst>
            <pc:docMk/>
            <pc:sldMk cId="3147756146" sldId="340"/>
            <ac:spMk id="7" creationId="{AC101F37-F4D9-0EAA-7922-3DDC3439E3A2}"/>
          </ac:spMkLst>
        </pc:spChg>
      </pc:sldChg>
      <pc:sldChg chg="addSp delSp modSp add del mod modNotesTx">
        <pc:chgData name="Sullivan, Allison" userId="60d2a273-35e4-44de-a3f4-4b3f2cad754c" providerId="ADAL" clId="{47297763-91D6-494B-9B5A-F1BC16E1F021}" dt="2023-04-25T15:58:04.600" v="3529" actId="47"/>
        <pc:sldMkLst>
          <pc:docMk/>
          <pc:sldMk cId="859210898" sldId="341"/>
        </pc:sldMkLst>
        <pc:spChg chg="add mod">
          <ac:chgData name="Sullivan, Allison" userId="60d2a273-35e4-44de-a3f4-4b3f2cad754c" providerId="ADAL" clId="{47297763-91D6-494B-9B5A-F1BC16E1F021}" dt="2023-04-25T15:35:35.481" v="2869" actId="207"/>
          <ac:spMkLst>
            <pc:docMk/>
            <pc:sldMk cId="859210898" sldId="341"/>
            <ac:spMk id="3" creationId="{F855D53B-7563-4E9E-CBA7-53817EBA25F4}"/>
          </ac:spMkLst>
        </pc:spChg>
        <pc:spChg chg="add del mod">
          <ac:chgData name="Sullivan, Allison" userId="60d2a273-35e4-44de-a3f4-4b3f2cad754c" providerId="ADAL" clId="{47297763-91D6-494B-9B5A-F1BC16E1F021}" dt="2023-04-25T15:53:54.555" v="3458" actId="478"/>
          <ac:spMkLst>
            <pc:docMk/>
            <pc:sldMk cId="859210898" sldId="341"/>
            <ac:spMk id="7" creationId="{8A3D8908-7DF5-6774-84DD-3A9F1D64183B}"/>
          </ac:spMkLst>
        </pc:spChg>
      </pc:sldChg>
      <pc:sldChg chg="addSp delSp modSp add mod ord">
        <pc:chgData name="Sullivan, Allison" userId="60d2a273-35e4-44de-a3f4-4b3f2cad754c" providerId="ADAL" clId="{47297763-91D6-494B-9B5A-F1BC16E1F021}" dt="2023-04-25T15:59:38.595" v="3544"/>
        <pc:sldMkLst>
          <pc:docMk/>
          <pc:sldMk cId="3228655761" sldId="342"/>
        </pc:sldMkLst>
        <pc:spChg chg="mod">
          <ac:chgData name="Sullivan, Allison" userId="60d2a273-35e4-44de-a3f4-4b3f2cad754c" providerId="ADAL" clId="{47297763-91D6-494B-9B5A-F1BC16E1F021}" dt="2023-04-25T15:58:01.847" v="3528" actId="20577"/>
          <ac:spMkLst>
            <pc:docMk/>
            <pc:sldMk cId="3228655761" sldId="342"/>
            <ac:spMk id="2" creationId="{074B58D7-54BF-49B7-AB60-3A42AB8CFF12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3" creationId="{CC9149D1-4573-E078-435A-911177AE89C0}"/>
          </ac:spMkLst>
        </pc:spChg>
        <pc:spChg chg="add mod">
          <ac:chgData name="Sullivan, Allison" userId="60d2a273-35e4-44de-a3f4-4b3f2cad754c" providerId="ADAL" clId="{47297763-91D6-494B-9B5A-F1BC16E1F021}" dt="2023-04-25T15:39:21.359" v="3148"/>
          <ac:spMkLst>
            <pc:docMk/>
            <pc:sldMk cId="3228655761" sldId="342"/>
            <ac:spMk id="5" creationId="{9E07993B-737E-5DA6-1E2C-17548E2577BD}"/>
          </ac:spMkLst>
        </pc:spChg>
        <pc:spChg chg="add mod">
          <ac:chgData name="Sullivan, Allison" userId="60d2a273-35e4-44de-a3f4-4b3f2cad754c" providerId="ADAL" clId="{47297763-91D6-494B-9B5A-F1BC16E1F021}" dt="2023-04-25T15:39:21.359" v="3148"/>
          <ac:spMkLst>
            <pc:docMk/>
            <pc:sldMk cId="3228655761" sldId="342"/>
            <ac:spMk id="7" creationId="{39688C82-3EF6-E81C-7B8E-B582518FD9C6}"/>
          </ac:spMkLst>
        </pc:spChg>
        <pc:spChg chg="add del mod">
          <ac:chgData name="Sullivan, Allison" userId="60d2a273-35e4-44de-a3f4-4b3f2cad754c" providerId="ADAL" clId="{47297763-91D6-494B-9B5A-F1BC16E1F021}" dt="2023-04-25T15:59:37.625" v="3543" actId="478"/>
          <ac:spMkLst>
            <pc:docMk/>
            <pc:sldMk cId="3228655761" sldId="342"/>
            <ac:spMk id="8" creationId="{E526F197-73D5-F1B5-0FE0-F7F5148317DA}"/>
          </ac:spMkLst>
        </pc:spChg>
        <pc:spChg chg="add del mod">
          <ac:chgData name="Sullivan, Allison" userId="60d2a273-35e4-44de-a3f4-4b3f2cad754c" providerId="ADAL" clId="{47297763-91D6-494B-9B5A-F1BC16E1F021}" dt="2023-04-25T15:40:53.590" v="3197" actId="478"/>
          <ac:spMkLst>
            <pc:docMk/>
            <pc:sldMk cId="3228655761" sldId="342"/>
            <ac:spMk id="9" creationId="{7285E78E-8D48-CF35-FD2A-FF6AA39FAE20}"/>
          </ac:spMkLst>
        </pc:spChg>
        <pc:spChg chg="add del mod">
          <ac:chgData name="Sullivan, Allison" userId="60d2a273-35e4-44de-a3f4-4b3f2cad754c" providerId="ADAL" clId="{47297763-91D6-494B-9B5A-F1BC16E1F021}" dt="2023-04-25T15:40:53.049" v="3196" actId="478"/>
          <ac:spMkLst>
            <pc:docMk/>
            <pc:sldMk cId="3228655761" sldId="342"/>
            <ac:spMk id="10" creationId="{0703F1C9-3B47-D996-CBCF-AFFC7C01C64E}"/>
          </ac:spMkLst>
        </pc:spChg>
        <pc:spChg chg="add del mod">
          <ac:chgData name="Sullivan, Allison" userId="60d2a273-35e4-44de-a3f4-4b3f2cad754c" providerId="ADAL" clId="{47297763-91D6-494B-9B5A-F1BC16E1F021}" dt="2023-04-25T15:39:40.749" v="3161" actId="478"/>
          <ac:spMkLst>
            <pc:docMk/>
            <pc:sldMk cId="3228655761" sldId="342"/>
            <ac:spMk id="11" creationId="{B7B357BC-2133-5F4A-8CC4-10091D6E07E6}"/>
          </ac:spMkLst>
        </pc:spChg>
        <pc:spChg chg="add del mod">
          <ac:chgData name="Sullivan, Allison" userId="60d2a273-35e4-44de-a3f4-4b3f2cad754c" providerId="ADAL" clId="{47297763-91D6-494B-9B5A-F1BC16E1F021}" dt="2023-04-25T15:39:40.749" v="3161" actId="478"/>
          <ac:spMkLst>
            <pc:docMk/>
            <pc:sldMk cId="3228655761" sldId="342"/>
            <ac:spMk id="12" creationId="{6624F4C7-200C-DC7A-664D-3F89519AD3C8}"/>
          </ac:spMkLst>
        </pc:spChg>
        <pc:spChg chg="add del mod">
          <ac:chgData name="Sullivan, Allison" userId="60d2a273-35e4-44de-a3f4-4b3f2cad754c" providerId="ADAL" clId="{47297763-91D6-494B-9B5A-F1BC16E1F021}" dt="2023-04-25T15:39:40.749" v="3161" actId="478"/>
          <ac:spMkLst>
            <pc:docMk/>
            <pc:sldMk cId="3228655761" sldId="342"/>
            <ac:spMk id="13" creationId="{E9131485-B431-6522-BAB0-4A919B5EAC0F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15" creationId="{442BE6C1-750B-4B64-8FC9-FD2422B5E53A}"/>
          </ac:spMkLst>
        </pc:spChg>
        <pc:spChg chg="del">
          <ac:chgData name="Sullivan, Allison" userId="60d2a273-35e4-44de-a3f4-4b3f2cad754c" providerId="ADAL" clId="{47297763-91D6-494B-9B5A-F1BC16E1F021}" dt="2023-04-25T15:38:57.174" v="3141" actId="478"/>
          <ac:spMkLst>
            <pc:docMk/>
            <pc:sldMk cId="3228655761" sldId="342"/>
            <ac:spMk id="17" creationId="{5F26FFE8-99E7-45FC-8DCA-03E690666ED0}"/>
          </ac:spMkLst>
        </pc:spChg>
        <pc:spChg chg="add mod">
          <ac:chgData name="Sullivan, Allison" userId="60d2a273-35e4-44de-a3f4-4b3f2cad754c" providerId="ADAL" clId="{47297763-91D6-494B-9B5A-F1BC16E1F021}" dt="2023-04-25T15:40:57.517" v="3218" actId="1035"/>
          <ac:spMkLst>
            <pc:docMk/>
            <pc:sldMk cId="3228655761" sldId="342"/>
            <ac:spMk id="18" creationId="{AD3B06A9-B348-0623-D50C-B13579CC9CC8}"/>
          </ac:spMkLst>
        </pc:spChg>
        <pc:spChg chg="del">
          <ac:chgData name="Sullivan, Allison" userId="60d2a273-35e4-44de-a3f4-4b3f2cad754c" providerId="ADAL" clId="{47297763-91D6-494B-9B5A-F1BC16E1F021}" dt="2023-04-25T15:39:09.753" v="3145" actId="478"/>
          <ac:spMkLst>
            <pc:docMk/>
            <pc:sldMk cId="3228655761" sldId="342"/>
            <ac:spMk id="19" creationId="{1BB386D4-7EA8-5099-A441-B55C1A8234C1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20" creationId="{A140A1CA-13B3-EA29-4325-67AA382335B3}"/>
          </ac:spMkLst>
        </pc:spChg>
        <pc:spChg chg="add mod">
          <ac:chgData name="Sullivan, Allison" userId="60d2a273-35e4-44de-a3f4-4b3f2cad754c" providerId="ADAL" clId="{47297763-91D6-494B-9B5A-F1BC16E1F021}" dt="2023-04-25T15:40:57.517" v="3218" actId="1035"/>
          <ac:spMkLst>
            <pc:docMk/>
            <pc:sldMk cId="3228655761" sldId="342"/>
            <ac:spMk id="21" creationId="{654C1749-C7FC-5384-0602-20A76FF8FF23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22" creationId="{FC2EE8C7-FA5E-472C-A6E8-3425A9C50341}"/>
          </ac:spMkLst>
        </pc:spChg>
        <pc:spChg chg="add mod">
          <ac:chgData name="Sullivan, Allison" userId="60d2a273-35e4-44de-a3f4-4b3f2cad754c" providerId="ADAL" clId="{47297763-91D6-494B-9B5A-F1BC16E1F021}" dt="2023-04-25T15:40:57.517" v="3218" actId="1035"/>
          <ac:spMkLst>
            <pc:docMk/>
            <pc:sldMk cId="3228655761" sldId="342"/>
            <ac:spMk id="23" creationId="{4C8D8E1E-4DCC-545B-7091-4DFD27006BD7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25" creationId="{78146998-3287-4AAE-B65B-DCEE6F523A9C}"/>
          </ac:spMkLst>
        </pc:spChg>
        <pc:spChg chg="add mod">
          <ac:chgData name="Sullivan, Allison" userId="60d2a273-35e4-44de-a3f4-4b3f2cad754c" providerId="ADAL" clId="{47297763-91D6-494B-9B5A-F1BC16E1F021}" dt="2023-04-25T15:40:57.517" v="3218" actId="1035"/>
          <ac:spMkLst>
            <pc:docMk/>
            <pc:sldMk cId="3228655761" sldId="342"/>
            <ac:spMk id="26" creationId="{11BE9C21-3D81-4A5E-C9C6-39D8DB35A86E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27" creationId="{8E9365F8-1782-449F-A787-9F80D3013A0D}"/>
          </ac:spMkLst>
        </pc:spChg>
        <pc:spChg chg="add mod">
          <ac:chgData name="Sullivan, Allison" userId="60d2a273-35e4-44de-a3f4-4b3f2cad754c" providerId="ADAL" clId="{47297763-91D6-494B-9B5A-F1BC16E1F021}" dt="2023-04-25T15:59:38.595" v="3544"/>
          <ac:spMkLst>
            <pc:docMk/>
            <pc:sldMk cId="3228655761" sldId="342"/>
            <ac:spMk id="28" creationId="{11CD4F34-3EEE-67D2-2BE4-7847310845CD}"/>
          </ac:spMkLst>
        </pc:spChg>
        <pc:spChg chg="del">
          <ac:chgData name="Sullivan, Allison" userId="60d2a273-35e4-44de-a3f4-4b3f2cad754c" providerId="ADAL" clId="{47297763-91D6-494B-9B5A-F1BC16E1F021}" dt="2023-04-25T15:38:55.619" v="3140" actId="478"/>
          <ac:spMkLst>
            <pc:docMk/>
            <pc:sldMk cId="3228655761" sldId="342"/>
            <ac:spMk id="32" creationId="{FDE9982C-31BC-4903-8948-27B087EF5CDF}"/>
          </ac:spMkLst>
        </pc:spChg>
        <pc:graphicFrameChg chg="add mod">
          <ac:chgData name="Sullivan, Allison" userId="60d2a273-35e4-44de-a3f4-4b3f2cad754c" providerId="ADAL" clId="{47297763-91D6-494B-9B5A-F1BC16E1F021}" dt="2023-04-25T15:40:57.517" v="3218" actId="1035"/>
          <ac:graphicFrameMkLst>
            <pc:docMk/>
            <pc:sldMk cId="3228655761" sldId="342"/>
            <ac:graphicFrameMk id="14" creationId="{A55CC067-295D-6B5E-61B0-5A5F5AD011BA}"/>
          </ac:graphicFrameMkLst>
        </pc:graphicFrameChg>
        <pc:graphicFrameChg chg="del">
          <ac:chgData name="Sullivan, Allison" userId="60d2a273-35e4-44de-a3f4-4b3f2cad754c" providerId="ADAL" clId="{47297763-91D6-494B-9B5A-F1BC16E1F021}" dt="2023-04-25T15:38:59.211" v="3142" actId="478"/>
          <ac:graphicFrameMkLst>
            <pc:docMk/>
            <pc:sldMk cId="3228655761" sldId="342"/>
            <ac:graphicFrameMk id="34" creationId="{B868BADF-9452-4EFC-82FA-FD16647B6241}"/>
          </ac:graphicFrameMkLst>
        </pc:graphicFrameChg>
        <pc:cxnChg chg="add mod">
          <ac:chgData name="Sullivan, Allison" userId="60d2a273-35e4-44de-a3f4-4b3f2cad754c" providerId="ADAL" clId="{47297763-91D6-494B-9B5A-F1BC16E1F021}" dt="2023-04-25T15:40:57.517" v="3218" actId="1035"/>
          <ac:cxnSpMkLst>
            <pc:docMk/>
            <pc:sldMk cId="3228655761" sldId="342"/>
            <ac:cxnSpMk id="16" creationId="{402E8987-1872-D8F4-22E9-7A8DF3B0FA91}"/>
          </ac:cxnSpMkLst>
        </pc:cxnChg>
        <pc:cxnChg chg="del mod">
          <ac:chgData name="Sullivan, Allison" userId="60d2a273-35e4-44de-a3f4-4b3f2cad754c" providerId="ADAL" clId="{47297763-91D6-494B-9B5A-F1BC16E1F021}" dt="2023-04-25T15:38:55.619" v="3140" actId="478"/>
          <ac:cxnSpMkLst>
            <pc:docMk/>
            <pc:sldMk cId="3228655761" sldId="342"/>
            <ac:cxnSpMk id="24" creationId="{F82F5DB4-2407-442F-B60A-2776A272987C}"/>
          </ac:cxnSpMkLst>
        </pc:cxnChg>
      </pc:sldChg>
      <pc:sldChg chg="modSp add mod modNotesTx">
        <pc:chgData name="Sullivan, Allison" userId="60d2a273-35e4-44de-a3f4-4b3f2cad754c" providerId="ADAL" clId="{47297763-91D6-494B-9B5A-F1BC16E1F021}" dt="2023-04-26T16:11:50.352" v="4289" actId="6549"/>
        <pc:sldMkLst>
          <pc:docMk/>
          <pc:sldMk cId="4254977333" sldId="343"/>
        </pc:sldMkLst>
        <pc:spChg chg="mod">
          <ac:chgData name="Sullivan, Allison" userId="60d2a273-35e4-44de-a3f4-4b3f2cad754c" providerId="ADAL" clId="{47297763-91D6-494B-9B5A-F1BC16E1F021}" dt="2023-04-25T16:00:02.102" v="3550" actId="20577"/>
          <ac:spMkLst>
            <pc:docMk/>
            <pc:sldMk cId="4254977333" sldId="343"/>
            <ac:spMk id="2" creationId="{074B58D7-54BF-49B7-AB60-3A42AB8CFF12}"/>
          </ac:spMkLst>
        </pc:spChg>
        <pc:spChg chg="mod">
          <ac:chgData name="Sullivan, Allison" userId="60d2a273-35e4-44de-a3f4-4b3f2cad754c" providerId="ADAL" clId="{47297763-91D6-494B-9B5A-F1BC16E1F021}" dt="2023-04-25T17:03:27.460" v="3565" actId="13926"/>
          <ac:spMkLst>
            <pc:docMk/>
            <pc:sldMk cId="4254977333" sldId="343"/>
            <ac:spMk id="8" creationId="{F0950049-474E-4D5A-A2E5-08AF7C711771}"/>
          </ac:spMkLst>
        </pc:spChg>
        <pc:spChg chg="mod">
          <ac:chgData name="Sullivan, Allison" userId="60d2a273-35e4-44de-a3f4-4b3f2cad754c" providerId="ADAL" clId="{47297763-91D6-494B-9B5A-F1BC16E1F021}" dt="2023-04-25T15:49:49.012" v="3367" actId="1076"/>
          <ac:spMkLst>
            <pc:docMk/>
            <pc:sldMk cId="4254977333" sldId="343"/>
            <ac:spMk id="9" creationId="{E3C1FEC4-3E4B-4DED-B566-F8AD28E7C57D}"/>
          </ac:spMkLst>
        </pc:spChg>
        <pc:spChg chg="mod">
          <ac:chgData name="Sullivan, Allison" userId="60d2a273-35e4-44de-a3f4-4b3f2cad754c" providerId="ADAL" clId="{47297763-91D6-494B-9B5A-F1BC16E1F021}" dt="2023-04-25T15:49:49.012" v="3367" actId="1076"/>
          <ac:spMkLst>
            <pc:docMk/>
            <pc:sldMk cId="4254977333" sldId="343"/>
            <ac:spMk id="11" creationId="{195C618E-2106-4E4D-A425-2AB8DE855232}"/>
          </ac:spMkLst>
        </pc:spChg>
        <pc:spChg chg="mod">
          <ac:chgData name="Sullivan, Allison" userId="60d2a273-35e4-44de-a3f4-4b3f2cad754c" providerId="ADAL" clId="{47297763-91D6-494B-9B5A-F1BC16E1F021}" dt="2023-04-25T15:49:49.012" v="3367" actId="1076"/>
          <ac:spMkLst>
            <pc:docMk/>
            <pc:sldMk cId="4254977333" sldId="343"/>
            <ac:spMk id="12" creationId="{465E94D2-FD80-4F50-9363-E9AA342FEF33}"/>
          </ac:spMkLst>
        </pc:spChg>
        <pc:spChg chg="mod">
          <ac:chgData name="Sullivan, Allison" userId="60d2a273-35e4-44de-a3f4-4b3f2cad754c" providerId="ADAL" clId="{47297763-91D6-494B-9B5A-F1BC16E1F021}" dt="2023-04-25T15:50:11.921" v="3382" actId="20577"/>
          <ac:spMkLst>
            <pc:docMk/>
            <pc:sldMk cId="4254977333" sldId="343"/>
            <ac:spMk id="19" creationId="{E5482EB6-2F28-45BB-806F-3D08FC52F390}"/>
          </ac:spMkLst>
        </pc:spChg>
        <pc:spChg chg="mod">
          <ac:chgData name="Sullivan, Allison" userId="60d2a273-35e4-44de-a3f4-4b3f2cad754c" providerId="ADAL" clId="{47297763-91D6-494B-9B5A-F1BC16E1F021}" dt="2023-04-25T15:49:49.012" v="3367" actId="1076"/>
          <ac:spMkLst>
            <pc:docMk/>
            <pc:sldMk cId="4254977333" sldId="343"/>
            <ac:spMk id="20" creationId="{33F0A15A-FF79-4258-8837-4DE68FF52E58}"/>
          </ac:spMkLst>
        </pc:spChg>
        <pc:spChg chg="mod">
          <ac:chgData name="Sullivan, Allison" userId="60d2a273-35e4-44de-a3f4-4b3f2cad754c" providerId="ADAL" clId="{47297763-91D6-494B-9B5A-F1BC16E1F021}" dt="2023-04-25T15:49:49.012" v="3367" actId="1076"/>
          <ac:spMkLst>
            <pc:docMk/>
            <pc:sldMk cId="4254977333" sldId="343"/>
            <ac:spMk id="25" creationId="{21D1C56C-FBA0-4704-BB5F-AA53D1BB5D9B}"/>
          </ac:spMkLst>
        </pc:spChg>
        <pc:cxnChg chg="mod">
          <ac:chgData name="Sullivan, Allison" userId="60d2a273-35e4-44de-a3f4-4b3f2cad754c" providerId="ADAL" clId="{47297763-91D6-494B-9B5A-F1BC16E1F021}" dt="2023-04-25T15:49:49.012" v="3367" actId="1076"/>
          <ac:cxnSpMkLst>
            <pc:docMk/>
            <pc:sldMk cId="4254977333" sldId="343"/>
            <ac:cxnSpMk id="10" creationId="{D0CBDEBD-0030-46EC-85BB-C08E01CF2273}"/>
          </ac:cxnSpMkLst>
        </pc:cxnChg>
        <pc:cxnChg chg="mod">
          <ac:chgData name="Sullivan, Allison" userId="60d2a273-35e4-44de-a3f4-4b3f2cad754c" providerId="ADAL" clId="{47297763-91D6-494B-9B5A-F1BC16E1F021}" dt="2023-04-25T15:49:49.012" v="3367" actId="1076"/>
          <ac:cxnSpMkLst>
            <pc:docMk/>
            <pc:sldMk cId="4254977333" sldId="343"/>
            <ac:cxnSpMk id="21" creationId="{01FE5F16-D004-4529-AFDB-019A32FEBC39}"/>
          </ac:cxnSpMkLst>
        </pc:cxnChg>
      </pc:sldChg>
      <pc:sldChg chg="addSp modSp add mod modNotesTx">
        <pc:chgData name="Sullivan, Allison" userId="60d2a273-35e4-44de-a3f4-4b3f2cad754c" providerId="ADAL" clId="{47297763-91D6-494B-9B5A-F1BC16E1F021}" dt="2023-04-26T16:07:34.957" v="3763" actId="20577"/>
        <pc:sldMkLst>
          <pc:docMk/>
          <pc:sldMk cId="3685254331" sldId="344"/>
        </pc:sldMkLst>
        <pc:spChg chg="mod">
          <ac:chgData name="Sullivan, Allison" userId="60d2a273-35e4-44de-a3f4-4b3f2cad754c" providerId="ADAL" clId="{47297763-91D6-494B-9B5A-F1BC16E1F021}" dt="2023-04-25T15:59:22.933" v="3541" actId="20577"/>
          <ac:spMkLst>
            <pc:docMk/>
            <pc:sldMk cId="3685254331" sldId="344"/>
            <ac:spMk id="2" creationId="{074B58D7-54BF-49B7-AB60-3A42AB8CFF12}"/>
          </ac:spMkLst>
        </pc:spChg>
        <pc:spChg chg="mod">
          <ac:chgData name="Sullivan, Allison" userId="60d2a273-35e4-44de-a3f4-4b3f2cad754c" providerId="ADAL" clId="{47297763-91D6-494B-9B5A-F1BC16E1F021}" dt="2023-04-25T15:59:34.097" v="3542" actId="1076"/>
          <ac:spMkLst>
            <pc:docMk/>
            <pc:sldMk cId="3685254331" sldId="344"/>
            <ac:spMk id="8" creationId="{E526F197-73D5-F1B5-0FE0-F7F5148317DA}"/>
          </ac:spMkLst>
        </pc:spChg>
        <pc:spChg chg="add mod">
          <ac:chgData name="Sullivan, Allison" userId="60d2a273-35e4-44de-a3f4-4b3f2cad754c" providerId="ADAL" clId="{47297763-91D6-494B-9B5A-F1BC16E1F021}" dt="2023-04-25T15:54:59.015" v="3497" actId="1076"/>
          <ac:spMkLst>
            <pc:docMk/>
            <pc:sldMk cId="3685254331" sldId="344"/>
            <ac:spMk id="9" creationId="{EC99A451-DA09-B777-041D-3EA29008F86D}"/>
          </ac:spMkLst>
        </pc:spChg>
        <pc:graphicFrameChg chg="modGraphic">
          <ac:chgData name="Sullivan, Allison" userId="60d2a273-35e4-44de-a3f4-4b3f2cad754c" providerId="ADAL" clId="{47297763-91D6-494B-9B5A-F1BC16E1F021}" dt="2023-04-25T15:54:44.596" v="3493" actId="20577"/>
          <ac:graphicFrameMkLst>
            <pc:docMk/>
            <pc:sldMk cId="3685254331" sldId="344"/>
            <ac:graphicFrameMk id="14" creationId="{A55CC067-295D-6B5E-61B0-5A5F5AD011BA}"/>
          </ac:graphicFrameMkLst>
        </pc:graphicFrameChg>
        <pc:cxnChg chg="add mod">
          <ac:chgData name="Sullivan, Allison" userId="60d2a273-35e4-44de-a3f4-4b3f2cad754c" providerId="ADAL" clId="{47297763-91D6-494B-9B5A-F1BC16E1F021}" dt="2023-04-25T15:54:54.839" v="3496" actId="14100"/>
          <ac:cxnSpMkLst>
            <pc:docMk/>
            <pc:sldMk cId="3685254331" sldId="344"/>
            <ac:cxnSpMk id="3" creationId="{2E7C4C13-41C7-BA29-2D83-63A2534EF5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fd2e3a4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g3ffd2e3a4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6"/>
            <a:ext cx="548640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ffd2e3a45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2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8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Automated reasoning and correction of design-level properties before systems are built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Architects can guarantee changes are safe before modifying the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Stakeholders can remove ambiguity about the system being built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Developers can produce better self-diagnosing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6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Scenario Finding 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Bounded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>
                <a:solidFill>
                  <a:schemeClr val="tx1"/>
                </a:solidFill>
                <a:latin typeface="+mj-lt"/>
              </a:rPr>
              <a:t>Ask solver: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show all the different scenarios (program states) in which the good behavior 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1" dirty="0">
                <a:solidFill>
                  <a:schemeClr val="tx1"/>
                </a:solidFill>
                <a:latin typeface="+mj-lt"/>
              </a:rPr>
              <a:t>Ask solver: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show me ways I prevent bad behavior (counterexamples)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9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Test automation in a modeling language is EASIER than in imperative languages like Java, C, C++</a:t>
            </a:r>
          </a:p>
        </p:txBody>
      </p:sp>
    </p:spTree>
    <p:extLst>
      <p:ext uri="{BB962C8B-B14F-4D97-AF65-F5344CB8AC3E}">
        <p14:creationId xmlns:p14="http://schemas.microsoft.com/office/powerpoint/2010/main" val="162167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+mj-lt"/>
              </a:rPr>
              <a:t>Mutant 1: </a:t>
            </a:r>
            <a:r>
              <a:rPr lang="en-US" sz="1100" b="0" dirty="0">
                <a:solidFill>
                  <a:schemeClr val="tx1"/>
                </a:solidFill>
                <a:latin typeface="+mj-lt"/>
              </a:rPr>
              <a:t>killed with x=0, y=1 – the </a:t>
            </a:r>
            <a:r>
              <a:rPr lang="en-US" sz="1100" b="0" dirty="0" err="1">
                <a:solidFill>
                  <a:schemeClr val="tx1"/>
                </a:solidFill>
                <a:latin typeface="+mj-lt"/>
              </a:rPr>
              <a:t>orig</a:t>
            </a:r>
            <a:r>
              <a:rPr lang="en-US" sz="1100" b="0" dirty="0">
                <a:solidFill>
                  <a:schemeClr val="tx1"/>
                </a:solidFill>
                <a:latin typeface="+mj-lt"/>
              </a:rPr>
              <a:t> outputs 0, the mutant outputs 1</a:t>
            </a:r>
          </a:p>
          <a:p>
            <a:pPr marL="819150" lvl="1" indent="-342900">
              <a:lnSpc>
                <a:spcPct val="108000"/>
              </a:lnSpc>
              <a:spcBef>
                <a:spcPts val="0"/>
              </a:spcBef>
              <a:spcAft>
                <a:spcPts val="60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-US" sz="1100" b="1" dirty="0"/>
              <a:t>Reachability: </a:t>
            </a:r>
            <a:r>
              <a:rPr lang="en-US" sz="1100" dirty="0"/>
              <a:t>the test causes the faulty (mutated) statement to be reached</a:t>
            </a:r>
          </a:p>
          <a:p>
            <a:pPr marL="819150" lvl="1" indent="-342900">
              <a:lnSpc>
                <a:spcPct val="108000"/>
              </a:lnSpc>
              <a:spcBef>
                <a:spcPts val="0"/>
              </a:spcBef>
              <a:spcAft>
                <a:spcPts val="600"/>
              </a:spcAft>
              <a:buSzPts val="2000"/>
              <a:buFont typeface="Courier New" panose="02070309020205020404" pitchFamily="49" charset="0"/>
              <a:buChar char="o"/>
              <a:defRPr/>
            </a:pPr>
            <a:r>
              <a:rPr lang="en-US" sz="1100" b="1" dirty="0"/>
              <a:t>Infection: </a:t>
            </a:r>
            <a:r>
              <a:rPr lang="en-US" sz="1100" dirty="0"/>
              <a:t>the test causes the faulty statement to result in an incorrect state</a:t>
            </a:r>
            <a:endParaRPr lang="en-US" sz="1100" b="0" dirty="0">
              <a:solidFill>
                <a:schemeClr val="tx1"/>
              </a:solidFill>
              <a:latin typeface="+mj-lt"/>
            </a:endParaRPr>
          </a:p>
          <a:p>
            <a:pPr marL="15875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+mj-lt"/>
              </a:rPr>
              <a:t>Mutation Testing for Imperative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Cannot automate discovering equivalent mutant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Have to create a test with reachability and propagation</a:t>
            </a:r>
          </a:p>
        </p:txBody>
      </p:sp>
    </p:spTree>
    <p:extLst>
      <p:ext uri="{BB962C8B-B14F-4D97-AF65-F5344CB8AC3E}">
        <p14:creationId xmlns:p14="http://schemas.microsoft.com/office/powerpoint/2010/main" val="277816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+mj-lt"/>
              </a:rPr>
              <a:t>Mutation Testing for Declarative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Ask the SAT solver if the two mutants are equivalent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Ask the SAT solver for an input that kills a mutant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Software models have a lingering stigma that they are hard to use and don’t scale</a:t>
            </a:r>
          </a:p>
          <a:p>
            <a:pPr marL="158750" indent="0">
              <a:buNone/>
            </a:pPr>
            <a:r>
              <a:rPr lang="en-US" dirty="0"/>
              <a:t>Scalability has been a focus of research and drastically improved – Amazon TLA+, SMT </a:t>
            </a:r>
          </a:p>
          <a:p>
            <a:pPr marL="158750" indent="0">
              <a:buNone/>
            </a:pPr>
            <a:r>
              <a:rPr lang="en-US" dirty="0"/>
              <a:t>“Hard to use” – less addressed, our solution is unit tests and beyond</a:t>
            </a:r>
          </a:p>
        </p:txBody>
      </p:sp>
    </p:spTree>
    <p:extLst>
      <p:ext uri="{BB962C8B-B14F-4D97-AF65-F5344CB8AC3E}">
        <p14:creationId xmlns:p14="http://schemas.microsoft.com/office/powerpoint/2010/main" val="37327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B0D-ADA0-4FD5-8629-03DF986BA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DDE72-6EB7-41FB-863B-2613DBC0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F50A-08EB-4C0A-A902-990144E2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7F4C-0004-4AA1-86AF-48DB4339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1D57-3BC6-4AEB-9A03-936B602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271-FB9A-4937-8331-B4287471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F616-8EFA-4E4F-A619-E5B27F2B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CC86-8C1C-4E86-A36C-972059EF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14C8-A70B-4BBB-A733-6B7C0620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8F7B-2AD7-4909-AD2A-98D51704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195A-6329-4FFC-8B2D-625B1A8D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A594-3E63-45FB-ABD8-1D37E6BC5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A69C-B239-42F5-8921-E98A3F83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FC76-46EA-40C1-B147-FEA0B485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20A9-3614-4AF8-9531-C512EE7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C74-82A9-45F5-9B83-6A6CD0CB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F05-F3E8-4574-8A57-FA574DEB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52D3-1834-4288-B4A9-970F1769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300CD-41F2-45F9-BDD8-852EE92A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A5A5-A863-4E1E-8159-EAB1786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C56DB-52EA-486A-963F-9305049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1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170E-16C9-42CC-B88A-67E53571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4F8A-025C-4A42-98D5-60C73ED5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80837-4C13-48EC-939B-F74A3C79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83E89-437F-4611-88AF-73661362C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3C50E-113A-48BD-A218-DF077749D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1E4-B1AC-4262-A1FF-ED82B5A7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A028-3D55-4233-AAF5-8C6314CC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7BE1-2A9C-4299-808E-55A9A89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73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951F-0BEA-4A9F-A403-F59C5745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AC670-2A2C-4A17-9A5A-00A6E51C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FA8A-F5FA-4887-8E3C-B704C423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5CE60-E59C-4603-8D1D-283C509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658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F44BC-9E6D-4922-B2CA-CE71F95A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F207F-246B-4DF2-A3EB-AD165D78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5B676-9C2D-4A8B-973D-D0FA6F8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259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8FC-3278-4183-AD96-14735179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3D7A-8956-41E6-BE4F-93C866DA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66729-C707-4A3E-B34D-35380EDAF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88F9-5941-4836-8111-3346C77B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BDBE-12E9-4F1D-8E74-1D5C1732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42B5-580E-4758-8579-D380D1A0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CE99-F32C-486A-A93E-3130161D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95C57-6A38-4A74-95DA-85E7678BE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F2492-9104-497F-B318-FE230A5E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EA58-87D7-4C97-8542-C66D18CC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33EE-9971-4C38-83FD-918FB78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993D-1D40-45E7-ADAA-488B8DE4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596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0B20-DA86-4DA5-B6F7-68BC88FF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AFA9-B381-4C5F-B730-5383C1EA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3E64-01A6-431C-B17C-AEE5804C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FFA9-64FF-4C28-977A-3E5A84E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BEC9-C008-4F99-A6C3-4124F99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516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F9D8E-FDF7-43CD-A9C5-AFD74C5B4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F28D-4465-4CBE-A404-49609A25C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773E-EB65-46BD-982A-75AB5BAF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AE574-7C9F-4467-9FB3-948F8801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0E62-C763-4FEA-8CE3-11F9BA0C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0D7-6215-45EC-A35B-DA54029F6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535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543E7-4A34-45C0-917A-00B0DA0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7E254-6D0B-42D7-82F0-50062E73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BBC2-B083-49C3-8C4B-3A7275A0B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8B76-4927-4C91-9005-A787095032A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6D70-EB38-46CC-B329-C7DA6FD7A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D5DA-A1C4-4E59-AC69-4D06F8971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6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20"/>
          <p:cNvCxnSpPr/>
          <p:nvPr/>
        </p:nvCxnSpPr>
        <p:spPr>
          <a:xfrm>
            <a:off x="548640" y="2998694"/>
            <a:ext cx="561975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/>
          <p:nvPr/>
        </p:nvSpPr>
        <p:spPr>
          <a:xfrm>
            <a:off x="548640" y="457200"/>
            <a:ext cx="7828444" cy="38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BF5700"/>
              </a:buClr>
              <a:buSzPts val="1200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Arial Black"/>
                <a:cs typeface="Arial Black"/>
                <a:sym typeface="Arial Black"/>
              </a:rPr>
              <a:t>Never Work in Theory - Virtual </a:t>
            </a:r>
            <a:endParaRPr sz="1200" dirty="0">
              <a:solidFill>
                <a:schemeClr val="tx1"/>
              </a:solidFill>
              <a:latin typeface="Gill Sans MT" panose="020B0502020104020203" pitchFamily="34" charset="0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Arial Black"/>
                <a:cs typeface="Arial Black"/>
                <a:sym typeface="Arial Black"/>
              </a:rPr>
              <a:t>April 2023</a:t>
            </a:r>
            <a:endParaRPr sz="1200" dirty="0">
              <a:solidFill>
                <a:schemeClr val="tx1"/>
              </a:solidFill>
              <a:latin typeface="Gill Sans MT" panose="020B0502020104020203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502920" y="1200150"/>
            <a:ext cx="852005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83333"/>
              </a:lnSpc>
              <a:buClr>
                <a:srgbClr val="BF5700"/>
              </a:buClr>
              <a:buSzPts val="4800"/>
            </a:pPr>
            <a:r>
              <a:rPr lang="en-US" sz="3200" b="1" dirty="0">
                <a:solidFill>
                  <a:schemeClr val="tx1"/>
                </a:solidFill>
                <a:latin typeface="Gill Sans MT" panose="020B0502020104020203" pitchFamily="34" charset="0"/>
                <a:ea typeface="Arial Black"/>
                <a:cs typeface="Arial Black"/>
                <a:sym typeface="Arial Black"/>
              </a:rPr>
              <a:t>Proofreading the Proofreader:</a:t>
            </a:r>
          </a:p>
          <a:p>
            <a:pPr lvl="0">
              <a:lnSpc>
                <a:spcPct val="83333"/>
              </a:lnSpc>
              <a:buClr>
                <a:srgbClr val="BF5700"/>
              </a:buClr>
              <a:buSzPts val="4800"/>
            </a:pPr>
            <a:r>
              <a:rPr lang="en-US" sz="2800" i="1" dirty="0">
                <a:solidFill>
                  <a:schemeClr val="tx1"/>
                </a:solidFill>
                <a:latin typeface="Gill Sans MT" panose="020B0502020104020203" pitchFamily="34" charset="0"/>
                <a:ea typeface="Arial Black"/>
                <a:cs typeface="Arial Black"/>
                <a:sym typeface="Arial Black"/>
              </a:rPr>
              <a:t>The Benefits of Unit Tests for Software Models</a:t>
            </a:r>
          </a:p>
        </p:txBody>
      </p:sp>
      <p:sp>
        <p:nvSpPr>
          <p:cNvPr id="93" name="Google Shape;93;p20"/>
          <p:cNvSpPr txBox="1"/>
          <p:nvPr/>
        </p:nvSpPr>
        <p:spPr>
          <a:xfrm>
            <a:off x="548640" y="3077803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57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Allison Sullivan</a:t>
            </a:r>
            <a:br>
              <a:rPr lang="en" sz="20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n-US" sz="1600" dirty="0">
                <a:solidFill>
                  <a:srgbClr val="0167B1"/>
                </a:solidFill>
                <a:latin typeface="Gill Sans MT" panose="020B0502020104020203" pitchFamily="34" charset="0"/>
              </a:rPr>
              <a:t>The University of Texas at Arlington</a:t>
            </a:r>
            <a:endParaRPr sz="2000" dirty="0">
              <a:solidFill>
                <a:srgbClr val="BF57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2" descr="UTA logo large">
            <a:extLst>
              <a:ext uri="{FF2B5EF4-FFF2-40B4-BE49-F238E27FC236}">
                <a16:creationId xmlns:a16="http://schemas.microsoft.com/office/drawing/2014/main" id="{308A336E-814D-4F2E-BF9A-06327311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171452"/>
            <a:ext cx="479950" cy="4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pPr marL="76200" defTabSz="914400">
              <a:lnSpc>
                <a:spcPct val="108000"/>
              </a:lnSpc>
              <a:spcBef>
                <a:spcPts val="0"/>
              </a:spcBef>
              <a:buClrTx/>
              <a:buSzPts val="2000"/>
              <a:defRPr/>
            </a:pPr>
            <a:r>
              <a:rPr lang="en-US" sz="3200" b="1" dirty="0">
                <a:latin typeface="+mj-lt"/>
              </a:rPr>
              <a:t>  What you can walk away with: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AF14F0-E028-47B4-9C4A-52CBDAC54B1B}"/>
              </a:ext>
            </a:extLst>
          </p:cNvPr>
          <p:cNvSpPr txBox="1">
            <a:spLocks/>
          </p:cNvSpPr>
          <p:nvPr/>
        </p:nvSpPr>
        <p:spPr>
          <a:xfrm>
            <a:off x="190194" y="787651"/>
            <a:ext cx="8763609" cy="4209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66700" defTabSz="914400">
              <a:lnSpc>
                <a:spcPct val="108000"/>
              </a:lnSpc>
              <a:spcBef>
                <a:spcPts val="0"/>
              </a:spcBef>
              <a:buClrTx/>
              <a:buSzPts val="2000"/>
              <a:buFont typeface="Source Sans Pro"/>
              <a:buChar char="●"/>
              <a:defRPr/>
            </a:pPr>
            <a:endParaRPr lang="en-US" sz="2000" i="1" dirty="0">
              <a:latin typeface="+mj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881AF2B-12EE-5512-48F1-E4D988D22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655" y="2194707"/>
            <a:ext cx="1553999" cy="15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708E97-28FE-BAE2-7DE7-528D882AD6F5}"/>
              </a:ext>
            </a:extLst>
          </p:cNvPr>
          <p:cNvSpPr/>
          <p:nvPr/>
        </p:nvSpPr>
        <p:spPr>
          <a:xfrm>
            <a:off x="4081640" y="2108891"/>
            <a:ext cx="1699462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Doing a bunch of testing to make sure software is correct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9A93-D8B4-744A-6424-65E773763B86}"/>
              </a:ext>
            </a:extLst>
          </p:cNvPr>
          <p:cNvSpPr/>
          <p:nvPr/>
        </p:nvSpPr>
        <p:spPr>
          <a:xfrm>
            <a:off x="4081639" y="2911095"/>
            <a:ext cx="1699463" cy="883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  <a:ea typeface="Roboto" panose="02000000000000000000" pitchFamily="2" charset="0"/>
              </a:rPr>
              <a:t>Doing a bunch of testing to make sure a model of that software is correct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22E8A-58F4-E334-A811-C90AD1714D30}"/>
              </a:ext>
            </a:extLst>
          </p:cNvPr>
          <p:cNvSpPr txBox="1"/>
          <p:nvPr/>
        </p:nvSpPr>
        <p:spPr>
          <a:xfrm>
            <a:off x="606813" y="847271"/>
            <a:ext cx="7650350" cy="3978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74320">
              <a:lnSpc>
                <a:spcPct val="104000"/>
              </a:lnSpc>
              <a:spcAft>
                <a:spcPts val="400"/>
              </a:spcAft>
              <a:buSzPct val="125000"/>
              <a:buFont typeface="Source Sans Pro"/>
              <a:buChar char="●"/>
            </a:pPr>
            <a:r>
              <a:rPr lang="en-US" dirty="0">
                <a:latin typeface="+mj-lt"/>
                <a:ea typeface="Roboto" panose="02000000000000000000" pitchFamily="2" charset="0"/>
              </a:rPr>
              <a:t>Software models can be intimidating, but enable a really robust automated testing environment</a:t>
            </a:r>
          </a:p>
          <a:p>
            <a:pPr marL="228600" indent="-274320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  <a:buFont typeface="Source Sans Pro"/>
              <a:buChar char="●"/>
            </a:pPr>
            <a:r>
              <a:rPr lang="en-US" dirty="0">
                <a:latin typeface="+mj-lt"/>
                <a:ea typeface="Roboto" panose="02000000000000000000" pitchFamily="2" charset="0"/>
              </a:rPr>
              <a:t>If working with a non-traditional language, consider investing in unit testing </a:t>
            </a:r>
            <a:endParaRPr lang="en-US" sz="1100" dirty="0">
              <a:latin typeface="+mj-lt"/>
              <a:ea typeface="Roboto" panose="02000000000000000000" pitchFamily="2" charset="0"/>
            </a:endParaRPr>
          </a:p>
          <a:p>
            <a:pPr marL="228600" indent="-274320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  <a:buFont typeface="Source Sans Pro"/>
              <a:buChar char="●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r>
              <a:rPr lang="en-US" sz="1800" b="1" dirty="0">
                <a:latin typeface="+mj-lt"/>
                <a:ea typeface="Roboto" panose="02000000000000000000" pitchFamily="2" charset="0"/>
              </a:rPr>
              <a:t>Thank you! Any questions?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endParaRPr lang="en-US" sz="1800" dirty="0">
              <a:latin typeface="+mj-lt"/>
              <a:ea typeface="Roboto" panose="02000000000000000000" pitchFamily="2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r>
              <a:rPr lang="en-US" sz="1100" i="1" dirty="0">
                <a:latin typeface="+mj-lt"/>
                <a:ea typeface="Roboto" panose="02000000000000000000" pitchFamily="2" charset="0"/>
              </a:rPr>
              <a:t>Allison Sullivan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r>
              <a:rPr lang="en-US" sz="1100" i="1" dirty="0">
                <a:latin typeface="+mj-lt"/>
                <a:ea typeface="Roboto" panose="02000000000000000000" pitchFamily="2" charset="0"/>
              </a:rPr>
              <a:t>The University of Texas at Arlington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400"/>
              </a:spcAft>
              <a:buSzPct val="125000"/>
            </a:pPr>
            <a:r>
              <a:rPr lang="en-US" sz="1100" i="1" dirty="0">
                <a:latin typeface="+mj-lt"/>
                <a:ea typeface="Roboto" panose="02000000000000000000" pitchFamily="2" charset="0"/>
              </a:rPr>
              <a:t>allison.sullivan@uta.edu</a:t>
            </a:r>
          </a:p>
        </p:txBody>
      </p:sp>
    </p:spTree>
    <p:extLst>
      <p:ext uri="{BB962C8B-B14F-4D97-AF65-F5344CB8AC3E}">
        <p14:creationId xmlns:p14="http://schemas.microsoft.com/office/powerpoint/2010/main" val="15241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</a:t>
            </a:r>
            <a:r>
              <a:rPr lang="en-US" sz="3200" b="1" dirty="0"/>
              <a:t>Software Modeling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5A391B1D-B8ED-F8A3-F2F1-961403A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5" y="1638748"/>
            <a:ext cx="3664244" cy="2155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0BEF93-7655-4971-8ECD-E406DCDD1557}"/>
              </a:ext>
            </a:extLst>
          </p:cNvPr>
          <p:cNvSpPr/>
          <p:nvPr/>
        </p:nvSpPr>
        <p:spPr>
          <a:xfrm>
            <a:off x="613189" y="1269416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chemeClr val="tx1"/>
                </a:solidFill>
                <a:latin typeface="+mj-lt"/>
              </a:rPr>
              <a:t>Problem:</a:t>
            </a:r>
            <a:endParaRPr lang="en-US" sz="1800" i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768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</a:t>
            </a:r>
            <a:r>
              <a:rPr lang="en-US" sz="3200" b="1" dirty="0"/>
              <a:t>Software Modeling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5A391B1D-B8ED-F8A3-F2F1-961403A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5" y="1638748"/>
            <a:ext cx="3664244" cy="2155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2B143-7EE6-411D-9612-D1EF87946EE2}"/>
              </a:ext>
            </a:extLst>
          </p:cNvPr>
          <p:cNvSpPr/>
          <p:nvPr/>
        </p:nvSpPr>
        <p:spPr>
          <a:xfrm>
            <a:off x="4960384" y="1269416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chemeClr val="tx1"/>
                </a:solidFill>
                <a:latin typeface="+mj-lt"/>
              </a:rPr>
              <a:t>Solution:</a:t>
            </a:r>
            <a:endParaRPr lang="en-US" sz="1800" i="1" u="sng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0BEF93-7655-4971-8ECD-E406DCDD1557}"/>
              </a:ext>
            </a:extLst>
          </p:cNvPr>
          <p:cNvSpPr/>
          <p:nvPr/>
        </p:nvSpPr>
        <p:spPr>
          <a:xfrm>
            <a:off x="613189" y="1269416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chemeClr val="tx1"/>
                </a:solidFill>
                <a:latin typeface="+mj-lt"/>
              </a:rPr>
              <a:t>Problem:</a:t>
            </a:r>
            <a:endParaRPr lang="en-US" sz="1800" i="1" u="sng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B59F6A-2139-B235-30B5-87B39A3FCDB2}"/>
              </a:ext>
            </a:extLst>
          </p:cNvPr>
          <p:cNvSpPr/>
          <p:nvPr/>
        </p:nvSpPr>
        <p:spPr>
          <a:xfrm>
            <a:off x="4910583" y="1657004"/>
            <a:ext cx="3569300" cy="1565759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one 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List { header: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{ link: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pred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acyclic(){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List.header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 : List.header.*link |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n.link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run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for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477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</a:t>
            </a:r>
            <a:r>
              <a:rPr lang="en-US" sz="3200" b="1" dirty="0"/>
              <a:t>A Software Model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149D1-4573-E078-435A-911177AE89C0}"/>
              </a:ext>
            </a:extLst>
          </p:cNvPr>
          <p:cNvSpPr/>
          <p:nvPr/>
        </p:nvSpPr>
        <p:spPr>
          <a:xfrm>
            <a:off x="241743" y="1315568"/>
            <a:ext cx="4724054" cy="1297469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one 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List { header: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{ link: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pred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acyclic(){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List.header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 : List.header.*link |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n.link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run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for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B386D4-7EA8-5099-A441-B55C1A8234C1}"/>
              </a:ext>
            </a:extLst>
          </p:cNvPr>
          <p:cNvSpPr txBox="1"/>
          <p:nvPr/>
        </p:nvSpPr>
        <p:spPr>
          <a:xfrm>
            <a:off x="190194" y="9515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An Alloy Model: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0A1CA-13B3-EA29-4325-67AA382335B3}"/>
              </a:ext>
            </a:extLst>
          </p:cNvPr>
          <p:cNvSpPr txBox="1"/>
          <p:nvPr/>
        </p:nvSpPr>
        <p:spPr>
          <a:xfrm>
            <a:off x="3585715" y="3019095"/>
            <a:ext cx="1984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Discovered Scenario: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2BE6C1-750B-4B64-8FC9-FD2422B5E53A}"/>
              </a:ext>
            </a:extLst>
          </p:cNvPr>
          <p:cNvSpPr/>
          <p:nvPr/>
        </p:nvSpPr>
        <p:spPr>
          <a:xfrm rot="12823956">
            <a:off x="1736284" y="2540341"/>
            <a:ext cx="242873" cy="102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6FFE8-99E7-45FC-8DCA-03E690666ED0}"/>
              </a:ext>
            </a:extLst>
          </p:cNvPr>
          <p:cNvSpPr txBox="1"/>
          <p:nvPr/>
        </p:nvSpPr>
        <p:spPr>
          <a:xfrm>
            <a:off x="1926694" y="2607162"/>
            <a:ext cx="3906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  <a:latin typeface="+mj-lt"/>
              </a:rPr>
              <a:t>Show me </a:t>
            </a:r>
            <a:r>
              <a:rPr lang="en-US" sz="1400" i="1" u="sng" dirty="0">
                <a:solidFill>
                  <a:schemeClr val="tx1"/>
                </a:solidFill>
                <a:latin typeface="+mj-lt"/>
              </a:rPr>
              <a:t>all</a:t>
            </a:r>
            <a:r>
              <a:rPr lang="en-US" sz="1400" i="1" dirty="0">
                <a:solidFill>
                  <a:schemeClr val="tx1"/>
                </a:solidFill>
                <a:latin typeface="+mj-lt"/>
              </a:rPr>
              <a:t> acyclic lists with up to 3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7D2E1-E7B1-4029-8E6E-0D1F85C00BB4}"/>
              </a:ext>
            </a:extLst>
          </p:cNvPr>
          <p:cNvSpPr/>
          <p:nvPr/>
        </p:nvSpPr>
        <p:spPr>
          <a:xfrm>
            <a:off x="4144056" y="4220089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2F5DB4-2407-442F-B60A-2776A272987C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317589" y="3777021"/>
            <a:ext cx="10020" cy="4430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6998-3287-4AAE-B65B-DCEE6F523A9C}"/>
              </a:ext>
            </a:extLst>
          </p:cNvPr>
          <p:cNvSpPr/>
          <p:nvPr/>
        </p:nvSpPr>
        <p:spPr>
          <a:xfrm>
            <a:off x="3456182" y="3452490"/>
            <a:ext cx="333074" cy="316462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381921-45F5-43F0-8923-9CA628D4C93A}"/>
              </a:ext>
            </a:extLst>
          </p:cNvPr>
          <p:cNvSpPr/>
          <p:nvPr/>
        </p:nvSpPr>
        <p:spPr>
          <a:xfrm>
            <a:off x="3456182" y="4221022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365F8-1782-449F-A787-9F80D3013A0D}"/>
              </a:ext>
            </a:extLst>
          </p:cNvPr>
          <p:cNvSpPr/>
          <p:nvPr/>
        </p:nvSpPr>
        <p:spPr>
          <a:xfrm>
            <a:off x="4332562" y="3850103"/>
            <a:ext cx="6318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rgbClr val="FF0000"/>
                </a:solidFill>
                <a:latin typeface="Inconsolata" panose="00000509000000000000" pitchFamily="49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CB0D01-F040-4C40-88B4-0024343B6C8F}"/>
              </a:ext>
            </a:extLst>
          </p:cNvPr>
          <p:cNvSpPr/>
          <p:nvPr/>
        </p:nvSpPr>
        <p:spPr>
          <a:xfrm>
            <a:off x="5223330" y="4223925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C9E8F6-2CE4-4B46-A8D9-C86E889EED6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flipH="1">
            <a:off x="5396863" y="3780857"/>
            <a:ext cx="10020" cy="4430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4FB5D-2D78-4514-8CA8-544E648518A5}"/>
              </a:ext>
            </a:extLst>
          </p:cNvPr>
          <p:cNvSpPr/>
          <p:nvPr/>
        </p:nvSpPr>
        <p:spPr>
          <a:xfrm>
            <a:off x="6003356" y="4220089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65EBAB-4ABE-4CD4-ABB5-D405BC108202}"/>
              </a:ext>
            </a:extLst>
          </p:cNvPr>
          <p:cNvSpPr/>
          <p:nvPr/>
        </p:nvSpPr>
        <p:spPr>
          <a:xfrm>
            <a:off x="5442876" y="3851839"/>
            <a:ext cx="6733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rgbClr val="FF0000"/>
                </a:solidFill>
                <a:latin typeface="Inconsolata" panose="00000509000000000000" pitchFamily="49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E9982C-31BC-4903-8948-27B087EF5CDF}"/>
              </a:ext>
            </a:extLst>
          </p:cNvPr>
          <p:cNvSpPr/>
          <p:nvPr/>
        </p:nvSpPr>
        <p:spPr>
          <a:xfrm>
            <a:off x="4161072" y="3452490"/>
            <a:ext cx="333074" cy="324531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487B7-B173-41C3-AD38-19941FA43732}"/>
              </a:ext>
            </a:extLst>
          </p:cNvPr>
          <p:cNvSpPr/>
          <p:nvPr/>
        </p:nvSpPr>
        <p:spPr>
          <a:xfrm>
            <a:off x="5240346" y="3456326"/>
            <a:ext cx="333074" cy="324531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graphicFrame>
        <p:nvGraphicFramePr>
          <p:cNvPr id="34" name="Table 50">
            <a:extLst>
              <a:ext uri="{FF2B5EF4-FFF2-40B4-BE49-F238E27FC236}">
                <a16:creationId xmlns:a16="http://schemas.microsoft.com/office/drawing/2014/main" id="{B868BADF-9452-4EFC-82FA-FD16647B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69292"/>
              </p:ext>
            </p:extLst>
          </p:nvPr>
        </p:nvGraphicFramePr>
        <p:xfrm>
          <a:off x="1920278" y="3352170"/>
          <a:ext cx="4775200" cy="1325880"/>
        </p:xfrm>
        <a:graphic>
          <a:graphicData uri="http://schemas.openxmlformats.org/drawingml/2006/table">
            <a:tbl>
              <a:tblPr firstRow="1" bandRow="1">
                <a:tableStyleId>{01F03E42-A3C0-4128-A810-8E5B338D13A5}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781194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4032904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2319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5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</a:t>
            </a:r>
            <a:r>
              <a:rPr lang="en-US" sz="3200" b="1" dirty="0"/>
              <a:t>Software Modeling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5A391B1D-B8ED-F8A3-F2F1-961403AF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5" y="1638748"/>
            <a:ext cx="3664244" cy="2155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0BEF93-7655-4971-8ECD-E406DCDD1557}"/>
              </a:ext>
            </a:extLst>
          </p:cNvPr>
          <p:cNvSpPr/>
          <p:nvPr/>
        </p:nvSpPr>
        <p:spPr>
          <a:xfrm>
            <a:off x="613189" y="126941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u="sng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en-US" sz="1800" b="1" i="1" u="sng" dirty="0">
                <a:solidFill>
                  <a:schemeClr val="tx1"/>
                </a:solidFill>
                <a:latin typeface="+mj-lt"/>
              </a:rPr>
              <a:t> Problem:</a:t>
            </a:r>
            <a:endParaRPr lang="en-US" sz="1800" i="1" u="sng" dirty="0"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2D1A6E-7A51-F72A-5824-2C15DFB2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18" y="1638748"/>
            <a:ext cx="3677401" cy="21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 Ways to Solve the Chicken and Egg Problem for a Marketplace Startup -  Clockwise Software">
            <a:extLst>
              <a:ext uri="{FF2B5EF4-FFF2-40B4-BE49-F238E27FC236}">
                <a16:creationId xmlns:a16="http://schemas.microsoft.com/office/drawing/2014/main" id="{4424D272-573A-C051-62CF-303B3608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83" y="1638748"/>
            <a:ext cx="3847426" cy="21635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6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New Solution: </a:t>
            </a:r>
            <a:r>
              <a:rPr lang="en-US" sz="3200" b="1" dirty="0"/>
              <a:t>Unit Tests for Models</a:t>
            </a:r>
            <a:endParaRPr lang="en-US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7993B-737E-5DA6-1E2C-17548E2577BD}"/>
              </a:ext>
            </a:extLst>
          </p:cNvPr>
          <p:cNvSpPr/>
          <p:nvPr/>
        </p:nvSpPr>
        <p:spPr>
          <a:xfrm>
            <a:off x="241743" y="1315568"/>
            <a:ext cx="4724054" cy="1297469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one 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List { header: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{ link: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pred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acyclic(){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List.header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 : List.header.*link |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n.link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run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for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88C82-3EF6-E81C-7B8E-B582518FD9C6}"/>
              </a:ext>
            </a:extLst>
          </p:cNvPr>
          <p:cNvSpPr txBox="1"/>
          <p:nvPr/>
        </p:nvSpPr>
        <p:spPr>
          <a:xfrm>
            <a:off x="190194" y="9515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An Alloy Model:</a:t>
            </a:r>
            <a:endParaRPr lang="en-US" dirty="0"/>
          </a:p>
        </p:txBody>
      </p:sp>
      <p:graphicFrame>
        <p:nvGraphicFramePr>
          <p:cNvPr id="14" name="Table 50">
            <a:extLst>
              <a:ext uri="{FF2B5EF4-FFF2-40B4-BE49-F238E27FC236}">
                <a16:creationId xmlns:a16="http://schemas.microsoft.com/office/drawing/2014/main" id="{A55CC067-295D-6B5E-61B0-5A5F5AD0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69872"/>
              </p:ext>
            </p:extLst>
          </p:nvPr>
        </p:nvGraphicFramePr>
        <p:xfrm>
          <a:off x="2542497" y="3237462"/>
          <a:ext cx="3769360" cy="1325880"/>
        </p:xfrm>
        <a:graphic>
          <a:graphicData uri="http://schemas.openxmlformats.org/drawingml/2006/table">
            <a:tbl>
              <a:tblPr firstRow="1" bandRow="1">
                <a:tableStyleId>{01F03E42-A3C0-4128-A810-8E5B338D13A5}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78119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4032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List = L0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Node = N0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header = L0-&gt;N0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acyclic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5484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2E8987-1872-D8F4-22E9-7A8DF3B0FA9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03915" y="3662313"/>
            <a:ext cx="10020" cy="4430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B06A9-B348-0623-D50C-B13579CC9CC8}"/>
              </a:ext>
            </a:extLst>
          </p:cNvPr>
          <p:cNvSpPr/>
          <p:nvPr/>
        </p:nvSpPr>
        <p:spPr>
          <a:xfrm>
            <a:off x="4046651" y="3337782"/>
            <a:ext cx="333074" cy="316462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C1749-C7FC-5384-0602-20A76FF8FF23}"/>
              </a:ext>
            </a:extLst>
          </p:cNvPr>
          <p:cNvSpPr/>
          <p:nvPr/>
        </p:nvSpPr>
        <p:spPr>
          <a:xfrm>
            <a:off x="3636997" y="3707562"/>
            <a:ext cx="6318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rgbClr val="FF0000"/>
                </a:solidFill>
                <a:latin typeface="Inconsolata" panose="00000509000000000000" pitchFamily="49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D8E1E-4DCC-545B-7091-4DFD27006BD7}"/>
              </a:ext>
            </a:extLst>
          </p:cNvPr>
          <p:cNvSpPr/>
          <p:nvPr/>
        </p:nvSpPr>
        <p:spPr>
          <a:xfrm>
            <a:off x="4047398" y="3337782"/>
            <a:ext cx="333074" cy="324531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BE9C21-3D81-4A5E-C9C6-39D8DB35A86E}"/>
              </a:ext>
            </a:extLst>
          </p:cNvPr>
          <p:cNvSpPr/>
          <p:nvPr/>
        </p:nvSpPr>
        <p:spPr>
          <a:xfrm>
            <a:off x="4046651" y="4106314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D4F34-3EEE-67D2-2BE4-7847310845CD}"/>
              </a:ext>
            </a:extLst>
          </p:cNvPr>
          <p:cNvSpPr txBox="1"/>
          <p:nvPr/>
        </p:nvSpPr>
        <p:spPr>
          <a:xfrm>
            <a:off x="2883385" y="2919699"/>
            <a:ext cx="337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trike="sngStrike" dirty="0">
                <a:solidFill>
                  <a:schemeClr val="tx1"/>
                </a:solidFill>
                <a:latin typeface="+mj-lt"/>
              </a:rPr>
              <a:t>Discovered Scenario: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Unit Test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22865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 New Solution: </a:t>
            </a:r>
            <a:r>
              <a:rPr lang="en-US" sz="3600" b="1" dirty="0"/>
              <a:t>Unit Tests for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7993B-737E-5DA6-1E2C-17548E2577BD}"/>
              </a:ext>
            </a:extLst>
          </p:cNvPr>
          <p:cNvSpPr/>
          <p:nvPr/>
        </p:nvSpPr>
        <p:spPr>
          <a:xfrm>
            <a:off x="241743" y="1315568"/>
            <a:ext cx="4724054" cy="1297469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one 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List { header: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sig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{ link: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lone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Node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pred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acyclic(){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List.header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 : List.header.*link |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n.link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run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for</a:t>
            </a:r>
            <a:r>
              <a:rPr kumimoji="0" lang="en-US" sz="12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88C82-3EF6-E81C-7B8E-B582518FD9C6}"/>
              </a:ext>
            </a:extLst>
          </p:cNvPr>
          <p:cNvSpPr txBox="1"/>
          <p:nvPr/>
        </p:nvSpPr>
        <p:spPr>
          <a:xfrm>
            <a:off x="190194" y="95158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An Alloy Model: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6F197-73D5-F1B5-0FE0-F7F5148317DA}"/>
              </a:ext>
            </a:extLst>
          </p:cNvPr>
          <p:cNvSpPr txBox="1"/>
          <p:nvPr/>
        </p:nvSpPr>
        <p:spPr>
          <a:xfrm>
            <a:off x="2883385" y="2919699"/>
            <a:ext cx="337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trike="sngStrike" dirty="0">
                <a:solidFill>
                  <a:schemeClr val="tx1"/>
                </a:solidFill>
                <a:latin typeface="+mj-lt"/>
              </a:rPr>
              <a:t>Discovered Scenario: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 Unit Test</a:t>
            </a:r>
            <a:endParaRPr lang="en-US" strike="sngStrike" dirty="0"/>
          </a:p>
        </p:txBody>
      </p:sp>
      <p:graphicFrame>
        <p:nvGraphicFramePr>
          <p:cNvPr id="14" name="Table 50">
            <a:extLst>
              <a:ext uri="{FF2B5EF4-FFF2-40B4-BE49-F238E27FC236}">
                <a16:creationId xmlns:a16="http://schemas.microsoft.com/office/drawing/2014/main" id="{A55CC067-295D-6B5E-61B0-5A5F5AD0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65408"/>
              </p:ext>
            </p:extLst>
          </p:nvPr>
        </p:nvGraphicFramePr>
        <p:xfrm>
          <a:off x="2542497" y="3237462"/>
          <a:ext cx="3769360" cy="1531620"/>
        </p:xfrm>
        <a:graphic>
          <a:graphicData uri="http://schemas.openxmlformats.org/drawingml/2006/table">
            <a:tbl>
              <a:tblPr firstRow="1" bandRow="1">
                <a:tableStyleId>{01F03E42-A3C0-4128-A810-8E5B338D13A5}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78119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40329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List = L0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Node = N0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header = L0-&gt;N0</a:t>
                      </a:r>
                    </a:p>
                    <a:p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link = N0-&gt;N0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!</a:t>
                      </a:r>
                      <a:r>
                        <a:rPr lang="en-US" dirty="0">
                          <a:latin typeface="Inconsolata" panose="00000509000000000000" pitchFamily="49" charset="0"/>
                          <a:ea typeface="Inconsolata" panose="00000509000000000000" pitchFamily="49" charset="0"/>
                        </a:rPr>
                        <a:t>acyclic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5484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2E8987-1872-D8F4-22E9-7A8DF3B0FA91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203915" y="3662313"/>
            <a:ext cx="10020" cy="4430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B06A9-B348-0623-D50C-B13579CC9CC8}"/>
              </a:ext>
            </a:extLst>
          </p:cNvPr>
          <p:cNvSpPr/>
          <p:nvPr/>
        </p:nvSpPr>
        <p:spPr>
          <a:xfrm>
            <a:off x="4046651" y="3337782"/>
            <a:ext cx="333074" cy="316462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C1749-C7FC-5384-0602-20A76FF8FF23}"/>
              </a:ext>
            </a:extLst>
          </p:cNvPr>
          <p:cNvSpPr/>
          <p:nvPr/>
        </p:nvSpPr>
        <p:spPr>
          <a:xfrm>
            <a:off x="3636997" y="3707562"/>
            <a:ext cx="6318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rgbClr val="FF0000"/>
                </a:solidFill>
                <a:latin typeface="Inconsolata" panose="00000509000000000000" pitchFamily="49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8D8E1E-4DCC-545B-7091-4DFD27006BD7}"/>
              </a:ext>
            </a:extLst>
          </p:cNvPr>
          <p:cNvSpPr/>
          <p:nvPr/>
        </p:nvSpPr>
        <p:spPr>
          <a:xfrm>
            <a:off x="4047398" y="3337782"/>
            <a:ext cx="333074" cy="324531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BE9C21-3D81-4A5E-C9C6-39D8DB35A86E}"/>
              </a:ext>
            </a:extLst>
          </p:cNvPr>
          <p:cNvSpPr/>
          <p:nvPr/>
        </p:nvSpPr>
        <p:spPr>
          <a:xfrm>
            <a:off x="4046651" y="4106314"/>
            <a:ext cx="347066" cy="324531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cxnSp>
        <p:nvCxnSpPr>
          <p:cNvPr id="3" name="Straight Arrow Connector 20">
            <a:extLst>
              <a:ext uri="{FF2B5EF4-FFF2-40B4-BE49-F238E27FC236}">
                <a16:creationId xmlns:a16="http://schemas.microsoft.com/office/drawing/2014/main" id="{2E7C4C13-41C7-BA29-2D83-63A2534EF5C2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rot="10800000" flipH="1" flipV="1">
            <a:off x="4046650" y="4268579"/>
            <a:ext cx="173533" cy="162265"/>
          </a:xfrm>
          <a:prstGeom prst="curvedConnector4">
            <a:avLst>
              <a:gd name="adj1" fmla="val -131733"/>
              <a:gd name="adj2" fmla="val 240881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tailEnd type="arrow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99A451-DA09-B777-041D-3EA29008F86D}"/>
              </a:ext>
            </a:extLst>
          </p:cNvPr>
          <p:cNvSpPr/>
          <p:nvPr/>
        </p:nvSpPr>
        <p:spPr>
          <a:xfrm>
            <a:off x="3564527" y="4550351"/>
            <a:ext cx="630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chemeClr val="accent4">
                    <a:lumMod val="75000"/>
                  </a:schemeClr>
                </a:solidFill>
                <a:latin typeface="Inconsolata" panose="00000509000000000000" pitchFamily="49" charset="0"/>
                <a:ea typeface="+mn-ea"/>
                <a:cs typeface="+mn-cs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8525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Ex: Mutation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8</a:t>
            </a:fld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5056BE-296C-4E93-AFD8-23F745DE60B8}"/>
              </a:ext>
            </a:extLst>
          </p:cNvPr>
          <p:cNvSpPr/>
          <p:nvPr/>
        </p:nvSpPr>
        <p:spPr>
          <a:xfrm rot="13402403">
            <a:off x="1785173" y="3148127"/>
            <a:ext cx="242873" cy="102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D1C56C-FBA0-4704-BB5F-AA53D1BB5D9B}"/>
              </a:ext>
            </a:extLst>
          </p:cNvPr>
          <p:cNvSpPr/>
          <p:nvPr/>
        </p:nvSpPr>
        <p:spPr>
          <a:xfrm>
            <a:off x="7481671" y="2931699"/>
            <a:ext cx="630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chemeClr val="accent4">
                    <a:lumMod val="75000"/>
                  </a:schemeClr>
                </a:solidFill>
                <a:latin typeface="Inconsolata" panose="00000509000000000000" pitchFamily="49" charset="0"/>
                <a:ea typeface="+mn-ea"/>
                <a:cs typeface="+mn-cs"/>
              </a:rPr>
              <a:t>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D84AD-7C77-17AA-69A9-A355769816D1}"/>
              </a:ext>
            </a:extLst>
          </p:cNvPr>
          <p:cNvSpPr/>
          <p:nvPr/>
        </p:nvSpPr>
        <p:spPr>
          <a:xfrm>
            <a:off x="393798" y="1617642"/>
            <a:ext cx="3657600" cy="1908215"/>
          </a:xfrm>
          <a:prstGeom prst="rec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>
            <a:spAutoFit/>
          </a:bodyPr>
          <a:lstStyle/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public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min(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x, 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y) {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if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(x &lt; y) 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x;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else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y;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return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9E418-1A5F-6C14-54F1-889481F39300}"/>
              </a:ext>
            </a:extLst>
          </p:cNvPr>
          <p:cNvSpPr/>
          <p:nvPr/>
        </p:nvSpPr>
        <p:spPr>
          <a:xfrm>
            <a:off x="4958221" y="511870"/>
            <a:ext cx="3657600" cy="1908215"/>
          </a:xfrm>
          <a:prstGeom prst="rec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>
            <a:spAutoFit/>
          </a:bodyPr>
          <a:lstStyle/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public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min(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x, 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y) {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if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(x </a:t>
            </a:r>
            <a:r>
              <a:rPr lang="is-IS" altLang="zh-CN" dirty="0">
                <a:highlight>
                  <a:srgbClr val="FFFF00"/>
                </a:highlight>
                <a:latin typeface="Inconsolata" panose="00000509000000000000" pitchFamily="49" charset="0"/>
                <a:ea typeface="Gill Sans MT" charset="0"/>
                <a:cs typeface="Gill Sans MT" charset="0"/>
              </a:rPr>
              <a:t>&gt;=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y) 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x;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else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y;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return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A7783-F25D-ECF7-8935-DE53CE84D6D1}"/>
              </a:ext>
            </a:extLst>
          </p:cNvPr>
          <p:cNvSpPr/>
          <p:nvPr/>
        </p:nvSpPr>
        <p:spPr>
          <a:xfrm>
            <a:off x="4958221" y="2650610"/>
            <a:ext cx="3657600" cy="1908215"/>
          </a:xfrm>
          <a:prstGeom prst="rec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91440" rIns="91440" bIns="91440">
            <a:spAutoFit/>
          </a:bodyPr>
          <a:lstStyle/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public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min(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x, </a:t>
            </a:r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y) {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int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if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(x </a:t>
            </a:r>
            <a:r>
              <a:rPr lang="is-IS" altLang="zh-CN" dirty="0">
                <a:highlight>
                  <a:srgbClr val="FFFF00"/>
                </a:highlight>
                <a:latin typeface="Inconsolata" panose="00000509000000000000" pitchFamily="49" charset="0"/>
                <a:ea typeface="Gill Sans MT" charset="0"/>
                <a:cs typeface="Gill Sans MT" charset="0"/>
              </a:rPr>
              <a:t>&lt;=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y) 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x;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else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      v = y;</a:t>
            </a:r>
          </a:p>
          <a:p>
            <a:r>
              <a:rPr lang="is-IS" altLang="zh-CN" b="1" dirty="0">
                <a:solidFill>
                  <a:srgbClr val="990033"/>
                </a:solidFill>
                <a:latin typeface="Inconsolata" panose="00000509000000000000" pitchFamily="49" charset="0"/>
                <a:ea typeface="Gill Sans MT" charset="0"/>
                <a:cs typeface="Gill Sans MT" charset="0"/>
              </a:rPr>
              <a:t>   return </a:t>
            </a:r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v;</a:t>
            </a:r>
          </a:p>
          <a:p>
            <a:r>
              <a:rPr lang="is-IS" altLang="zh-CN" dirty="0">
                <a:latin typeface="Inconsolata" panose="00000509000000000000" pitchFamily="49" charset="0"/>
                <a:ea typeface="Gill Sans MT" charset="0"/>
                <a:cs typeface="Gill Sans MT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A4EDB3-9022-CC07-12B2-801CCFAE68C2}"/>
              </a:ext>
            </a:extLst>
          </p:cNvPr>
          <p:cNvSpPr/>
          <p:nvPr/>
        </p:nvSpPr>
        <p:spPr>
          <a:xfrm>
            <a:off x="7130534" y="1766396"/>
            <a:ext cx="1371600" cy="55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37160" tIns="137160" rIns="137160" bIns="137160">
            <a:spAutoFit/>
          </a:bodyPr>
          <a:lstStyle/>
          <a:p>
            <a:pPr algn="ctr"/>
            <a:r>
              <a:rPr lang="en-US" b="1" u="sng" dirty="0">
                <a:latin typeface="Inconsolata" panose="00000509000000000000" pitchFamily="49" charset="0"/>
              </a:rPr>
              <a:t>Mutant 1.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C284CD-7FFB-B538-EC77-5A490AA26B4C}"/>
              </a:ext>
            </a:extLst>
          </p:cNvPr>
          <p:cNvSpPr/>
          <p:nvPr/>
        </p:nvSpPr>
        <p:spPr>
          <a:xfrm>
            <a:off x="7130534" y="3898273"/>
            <a:ext cx="1371600" cy="553998"/>
          </a:xfrm>
          <a:prstGeom prst="rect">
            <a:avLst/>
          </a:prstGeom>
          <a:solidFill>
            <a:srgbClr val="FF6D6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37160" tIns="137160" rIns="137160" bIns="137160">
            <a:spAutoFit/>
          </a:bodyPr>
          <a:lstStyle/>
          <a:p>
            <a:pPr algn="ctr"/>
            <a:r>
              <a:rPr lang="en-US" b="1" u="sng" dirty="0">
                <a:latin typeface="Inconsolata" panose="00000509000000000000" pitchFamily="49" charset="0"/>
              </a:rPr>
              <a:t>Mutant 2.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4E1595-15D8-C7C4-04C2-F940AA38F922}"/>
              </a:ext>
            </a:extLst>
          </p:cNvPr>
          <p:cNvSpPr/>
          <p:nvPr/>
        </p:nvSpPr>
        <p:spPr>
          <a:xfrm>
            <a:off x="2580455" y="2931699"/>
            <a:ext cx="1371600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37160" tIns="137160" rIns="137160" bIns="137160">
            <a:spAutoFit/>
          </a:bodyPr>
          <a:lstStyle/>
          <a:p>
            <a:pPr algn="ctr"/>
            <a:r>
              <a:rPr lang="en-US" b="1" u="sng" dirty="0">
                <a:latin typeface="Inconsolata" panose="00000509000000000000" pitchFamily="49" charset="0"/>
              </a:rPr>
              <a:t>Original</a:t>
            </a:r>
            <a:endParaRPr lang="en-US" dirty="0">
              <a:latin typeface="Inconsolata" panose="00000509000000000000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D30467-F7D8-4EEA-DD5C-0AA37F8156C4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4051398" y="1465978"/>
            <a:ext cx="906823" cy="110577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7EC921-09EA-A57D-403A-D3C3AF93CA4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4051398" y="2571750"/>
            <a:ext cx="906823" cy="1032968"/>
          </a:xfrm>
          <a:prstGeom prst="straightConnector1">
            <a:avLst/>
          </a:prstGeom>
          <a:ln w="28575">
            <a:solidFill>
              <a:srgbClr val="DC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2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58D7-54BF-49B7-AB60-3A42AB8C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59453" cy="994172"/>
          </a:xfrm>
        </p:spPr>
        <p:txBody>
          <a:bodyPr>
            <a:normAutofit/>
          </a:bodyPr>
          <a:lstStyle/>
          <a:p>
            <a:r>
              <a:rPr lang="en-US" sz="3600" b="1" dirty="0"/>
              <a:t>  Ex: Mutation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5405F-DEAD-48B3-8B29-1AC243F5DB19}"/>
              </a:ext>
            </a:extLst>
          </p:cNvPr>
          <p:cNvSpPr/>
          <p:nvPr/>
        </p:nvSpPr>
        <p:spPr>
          <a:xfrm>
            <a:off x="2151753" y="4825861"/>
            <a:ext cx="4840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Sullivan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Black"/>
                <a:cs typeface="Arial Black"/>
                <a:sym typeface="Arial Black"/>
              </a:rPr>
              <a:t>: Proofreading the Proofreader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1EC479-5653-4F15-95C2-D33FF04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662" y="4807605"/>
            <a:ext cx="2057400" cy="273844"/>
          </a:xfrm>
        </p:spPr>
        <p:txBody>
          <a:bodyPr/>
          <a:lstStyle/>
          <a:p>
            <a:fld id="{DDDCB0D7-6215-45EC-A35B-DA54029F6158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50049-474E-4D5A-A2E5-08AF7C711771}"/>
              </a:ext>
            </a:extLst>
          </p:cNvPr>
          <p:cNvSpPr/>
          <p:nvPr/>
        </p:nvSpPr>
        <p:spPr>
          <a:xfrm>
            <a:off x="354477" y="946863"/>
            <a:ext cx="4948734" cy="1581795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>
              <a:spcBef>
                <a:spcPts val="200"/>
              </a:spcBef>
              <a:buClrTx/>
              <a:defRPr/>
            </a:pPr>
            <a:r>
              <a:rPr lang="en-US" sz="1200" b="1" kern="1200" dirty="0" err="1">
                <a:solidFill>
                  <a:srgbClr val="0000FF"/>
                </a:solidFill>
                <a:latin typeface="Inconsolata" panose="00000509000000000000" pitchFamily="49" charset="0"/>
              </a:rPr>
              <a:t>pred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acyclic(){</a:t>
            </a:r>
          </a:p>
          <a:p>
            <a:pPr lvl="0">
              <a:spcBef>
                <a:spcPts val="200"/>
              </a:spcBef>
              <a:buClrTx/>
              <a:defRPr/>
            </a:pP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  </a:t>
            </a:r>
            <a:r>
              <a:rPr lang="en-US" sz="1200" b="1" kern="1200" dirty="0">
                <a:solidFill>
                  <a:srgbClr val="0000FF"/>
                </a:solidFill>
                <a:latin typeface="Inconsolata" panose="00000509000000000000" pitchFamily="49" charset="0"/>
              </a:rPr>
              <a:t>no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</a:t>
            </a:r>
            <a:r>
              <a:rPr lang="en-US" sz="1200" kern="1200" dirty="0" err="1">
                <a:solidFill>
                  <a:prstClr val="black"/>
                </a:solidFill>
                <a:latin typeface="Inconsolata" panose="00000509000000000000" pitchFamily="49" charset="0"/>
              </a:rPr>
              <a:t>List.header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</a:t>
            </a:r>
            <a:r>
              <a:rPr lang="en-US" sz="1200" b="1" kern="1200" dirty="0">
                <a:solidFill>
                  <a:srgbClr val="0000FF"/>
                </a:solidFill>
                <a:latin typeface="Inconsolata" panose="00000509000000000000" pitchFamily="49" charset="0"/>
              </a:rPr>
              <a:t>or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</a:t>
            </a:r>
            <a:r>
              <a:rPr lang="en-US" sz="1200" b="1" kern="1200" dirty="0">
                <a:solidFill>
                  <a:srgbClr val="0000FF"/>
                </a:solidFill>
                <a:latin typeface="Inconsolata" panose="00000509000000000000" pitchFamily="49" charset="0"/>
              </a:rPr>
              <a:t>some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n : </a:t>
            </a:r>
            <a:r>
              <a:rPr lang="en-US" sz="1200" kern="1200" dirty="0" err="1">
                <a:solidFill>
                  <a:prstClr val="black"/>
                </a:solidFill>
                <a:latin typeface="Inconsolata" panose="00000509000000000000" pitchFamily="49" charset="0"/>
              </a:rPr>
              <a:t>List.header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.*link | </a:t>
            </a:r>
            <a:r>
              <a:rPr lang="en-US" sz="1200" b="1" kern="1200" dirty="0">
                <a:solidFill>
                  <a:srgbClr val="0000FF"/>
                </a:solidFill>
                <a:highlight>
                  <a:srgbClr val="FFFF00"/>
                </a:highlight>
                <a:latin typeface="Inconsolata" panose="00000509000000000000" pitchFamily="49" charset="0"/>
              </a:rPr>
              <a:t>no</a:t>
            </a: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 </a:t>
            </a:r>
            <a:r>
              <a:rPr lang="en-US" sz="1200" kern="1200" dirty="0" err="1">
                <a:solidFill>
                  <a:prstClr val="black"/>
                </a:solidFill>
                <a:latin typeface="Inconsolata" panose="00000509000000000000" pitchFamily="49" charset="0"/>
              </a:rPr>
              <a:t>n.link</a:t>
            </a:r>
            <a:endParaRPr lang="en-US" sz="1200" kern="1200" dirty="0">
              <a:solidFill>
                <a:prstClr val="black"/>
              </a:solidFill>
              <a:latin typeface="Inconsolata" panose="00000509000000000000" pitchFamily="49" charset="0"/>
            </a:endParaRPr>
          </a:p>
          <a:p>
            <a:pPr lvl="0">
              <a:spcBef>
                <a:spcPts val="200"/>
              </a:spcBef>
              <a:buClrTx/>
              <a:defRPr/>
            </a:pPr>
            <a:r>
              <a:rPr lang="en-US" sz="1200" kern="1200" dirty="0">
                <a:solidFill>
                  <a:prstClr val="black"/>
                </a:solidFill>
                <a:latin typeface="Inconsolata" panose="00000509000000000000" pitchFamily="49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pred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acyclicMUTATED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(){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List.header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 : List.header.*link |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some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n.link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check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{acyclic[]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&lt;=&gt;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acyclicMUTATED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}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for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Inconsolata" panose="00000509000000000000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FEC4-3E4B-4DED-B566-F8AD28E7C57D}"/>
              </a:ext>
            </a:extLst>
          </p:cNvPr>
          <p:cNvSpPr/>
          <p:nvPr/>
        </p:nvSpPr>
        <p:spPr>
          <a:xfrm>
            <a:off x="3824212" y="4000316"/>
            <a:ext cx="346268" cy="29903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CBDEBD-0030-46EC-85BB-C08E01CF227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3997346" y="3624661"/>
            <a:ext cx="10036" cy="37565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C618E-2106-4E4D-A425-2AB8DE855232}"/>
              </a:ext>
            </a:extLst>
          </p:cNvPr>
          <p:cNvSpPr/>
          <p:nvPr/>
        </p:nvSpPr>
        <p:spPr>
          <a:xfrm>
            <a:off x="4012718" y="3664559"/>
            <a:ext cx="630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rgbClr val="FF0000"/>
                </a:solidFill>
                <a:latin typeface="Inconsolata" panose="00000509000000000000" pitchFamily="49" charset="0"/>
                <a:ea typeface="+mn-ea"/>
                <a:cs typeface="+mn-cs"/>
              </a:rPr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E94D2-FD80-4F50-9363-E9AA342FEF33}"/>
              </a:ext>
            </a:extLst>
          </p:cNvPr>
          <p:cNvSpPr/>
          <p:nvPr/>
        </p:nvSpPr>
        <p:spPr>
          <a:xfrm>
            <a:off x="3841228" y="3325627"/>
            <a:ext cx="332308" cy="299034"/>
          </a:xfrm>
          <a:prstGeom prst="rect">
            <a:avLst/>
          </a:prstGeom>
          <a:solidFill>
            <a:srgbClr val="FF9933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  <a:defRPr/>
            </a:pPr>
            <a:r>
              <a:rPr lang="en-US" sz="1100" dirty="0">
                <a:solidFill>
                  <a:sysClr val="windowText" lastClr="000000"/>
                </a:solidFill>
                <a:latin typeface="Inconsolata" panose="00000509000000000000" pitchFamily="49" charset="0"/>
                <a:ea typeface="+mn-ea"/>
                <a:cs typeface="+mn-cs"/>
              </a:rPr>
              <a:t>L0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5056BE-296C-4E93-AFD8-23F745DE60B8}"/>
              </a:ext>
            </a:extLst>
          </p:cNvPr>
          <p:cNvSpPr/>
          <p:nvPr/>
        </p:nvSpPr>
        <p:spPr>
          <a:xfrm rot="13402403">
            <a:off x="1800831" y="2639690"/>
            <a:ext cx="242873" cy="1027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82EB6-2F28-45BB-806F-3D08FC52F390}"/>
              </a:ext>
            </a:extLst>
          </p:cNvPr>
          <p:cNvSpPr txBox="1"/>
          <p:nvPr/>
        </p:nvSpPr>
        <p:spPr>
          <a:xfrm>
            <a:off x="1971834" y="2636197"/>
            <a:ext cx="4938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  <a:latin typeface="+mj-lt"/>
              </a:rPr>
              <a:t>Ask: </a:t>
            </a:r>
            <a:r>
              <a:rPr lang="en-US" sz="1400" i="1" dirty="0">
                <a:solidFill>
                  <a:schemeClr val="tx1"/>
                </a:solidFill>
                <a:latin typeface="+mj-lt"/>
              </a:rPr>
              <a:t>Do these two properties differ? (detect equivalent mutant)</a:t>
            </a:r>
          </a:p>
          <a:p>
            <a:r>
              <a:rPr lang="en-US" i="1" dirty="0">
                <a:solidFill>
                  <a:schemeClr val="tx1"/>
                </a:solidFill>
                <a:latin typeface="+mj-lt"/>
              </a:rPr>
              <a:t>       If yes, show me a scenario where they differ. (test to kill mutant)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F0A15A-FF79-4258-8837-4DE68FF52E58}"/>
              </a:ext>
            </a:extLst>
          </p:cNvPr>
          <p:cNvSpPr txBox="1"/>
          <p:nvPr/>
        </p:nvSpPr>
        <p:spPr>
          <a:xfrm>
            <a:off x="3024021" y="3225282"/>
            <a:ext cx="2462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tx1"/>
                </a:solidFill>
                <a:latin typeface="+mj-lt"/>
              </a:rPr>
              <a:t>Answer: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E5F16-D004-4529-AFDB-019A32FEBC39}"/>
              </a:ext>
            </a:extLst>
          </p:cNvPr>
          <p:cNvCxnSpPr>
            <a:cxnSpLocks/>
            <a:stCxn id="9" idx="3"/>
            <a:endCxn id="9" idx="2"/>
          </p:cNvCxnSpPr>
          <p:nvPr/>
        </p:nvCxnSpPr>
        <p:spPr>
          <a:xfrm flipH="1">
            <a:off x="3997346" y="4149833"/>
            <a:ext cx="173134" cy="149517"/>
          </a:xfrm>
          <a:prstGeom prst="curvedConnector4">
            <a:avLst>
              <a:gd name="adj1" fmla="val -132036"/>
              <a:gd name="adj2" fmla="val 252892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tailEnd type="arrow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D1C56C-FBA0-4704-BB5F-AA53D1BB5D9B}"/>
              </a:ext>
            </a:extLst>
          </p:cNvPr>
          <p:cNvSpPr/>
          <p:nvPr/>
        </p:nvSpPr>
        <p:spPr>
          <a:xfrm>
            <a:off x="3997346" y="4488602"/>
            <a:ext cx="6303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sz="1050" b="1" kern="1200" dirty="0">
                <a:solidFill>
                  <a:schemeClr val="accent4">
                    <a:lumMod val="75000"/>
                  </a:schemeClr>
                </a:solidFill>
                <a:latin typeface="Inconsolata" panose="00000509000000000000" pitchFamily="49" charset="0"/>
                <a:ea typeface="+mn-ea"/>
                <a:cs typeface="+mn-cs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254977333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lidehelper - 05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8B51C5"/>
      </a:accent1>
      <a:accent2>
        <a:srgbClr val="3E77E9"/>
      </a:accent2>
      <a:accent3>
        <a:srgbClr val="FF5952"/>
      </a:accent3>
      <a:accent4>
        <a:srgbClr val="4FC775"/>
      </a:accent4>
      <a:accent5>
        <a:srgbClr val="FFD656"/>
      </a:accent5>
      <a:accent6>
        <a:srgbClr val="BFBFBF"/>
      </a:accent6>
      <a:hlink>
        <a:srgbClr val="644CA2"/>
      </a:hlink>
      <a:folHlink>
        <a:srgbClr val="3E77E9"/>
      </a:folHlink>
    </a:clrScheme>
    <a:fontScheme name="Custom 3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922</Words>
  <Application>Microsoft Office PowerPoint</Application>
  <PresentationFormat>On-screen Show (16:9)</PresentationFormat>
  <Paragraphs>180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Gill Sans MT</vt:lpstr>
      <vt:lpstr>Roboto</vt:lpstr>
      <vt:lpstr>Courier New</vt:lpstr>
      <vt:lpstr>Source Sans Pro</vt:lpstr>
      <vt:lpstr>Calibri</vt:lpstr>
      <vt:lpstr>Inconsolata</vt:lpstr>
      <vt:lpstr>Arial</vt:lpstr>
      <vt:lpstr>Merriweather</vt:lpstr>
      <vt:lpstr>Paradigm</vt:lpstr>
      <vt:lpstr>Office Theme</vt:lpstr>
      <vt:lpstr>PowerPoint Presentation</vt:lpstr>
      <vt:lpstr>  Software Modeling</vt:lpstr>
      <vt:lpstr>  Software Modeling</vt:lpstr>
      <vt:lpstr>  A Software Model</vt:lpstr>
      <vt:lpstr>  Software Modeling</vt:lpstr>
      <vt:lpstr>  New Solution: Unit Tests for Models</vt:lpstr>
      <vt:lpstr>  New Solution: Unit Tests for Models</vt:lpstr>
      <vt:lpstr>  Ex: Mutation Testing</vt:lpstr>
      <vt:lpstr>  Ex: Mutation Testing</vt:lpstr>
      <vt:lpstr>  What you can walk away with: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SNORLAX</dc:creator>
  <cp:lastModifiedBy>Sullivan, Allison</cp:lastModifiedBy>
  <cp:revision>55</cp:revision>
  <dcterms:modified xsi:type="dcterms:W3CDTF">2023-04-26T16:12:01Z</dcterms:modified>
</cp:coreProperties>
</file>