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2937-ED4F-4653-ACB0-8B5DA75D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9887-C96A-483B-BF0E-1C8058BD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011B-A866-4AD5-BF25-AA3ACA49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66C7-9B78-4EFF-ABA1-8F1DCD57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54CB-5F71-4A37-8DD4-E9A4D979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6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1BB-222A-4446-A6B8-CD26B48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A50DA-8ED9-4027-B334-60498F8B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3292-5D0F-4A40-849A-FC4DE71A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8049-046F-4FBA-9345-CD028D35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FAB7-AF52-4142-A934-9FC12B03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A61C-0FBE-4661-BE7B-3548B516E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925C9-EA94-4BC4-8422-85172532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5269-5565-49D8-ABB7-50F24DE4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77BA-E973-45CA-9538-5DC2F626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E665-07ED-416B-B105-14E3BAF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C06E-8AA9-4026-96F6-21D47863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3B14-C2FC-40D9-BFB3-EFCA74B7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96BD-6FF1-4710-9CC5-E1AC8FED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54A5-255A-42E8-BAA4-5E47736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6C52-8A26-4609-A14B-E5CCCFC2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15AF-F8A1-47A1-BADB-67790AB0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DF686-3D97-4B32-B448-3DB18215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52AB-AB5B-4C7D-A1E0-B31B97C5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A51E-1FBA-4A48-8714-F220468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00B8-1733-4CED-AE67-91ADB76B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ED1-578E-4246-B574-97E2B7D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BE34-F6DC-4044-BB21-90E2FC885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C25A-6D64-451C-9CE0-F761965CC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8597B-71AA-46A4-8159-16A655D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6E1B-D7C2-4244-B8C9-7862B46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3B7F-40B5-49BB-ABF5-78BB052E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673B-2175-43EC-BFC9-6A2D174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594E-2DD2-4A1C-9683-04EAE5C8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C42D-D2E7-4024-8F70-CB6B4069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861CD-7FD5-49C4-8006-C47FC41AF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929F-5473-4510-B1C7-DBDAA1C92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BE8CB-4B7B-4FE3-8CCD-948B4FC6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10694-57CD-4F32-81F0-A334057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DD7B6-6D6F-47ED-8FA8-53966643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D11F-1E45-425A-BFD7-42737E9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A83DF-3D77-458E-8439-C275C1B7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B1BF5-F292-4057-ABE4-463AADC9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11779-1E52-4AC6-92F1-142AACCA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7B4C3-2EF7-4305-A4B6-4B4B935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22D2-8F49-4AA8-A456-30652A50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71BA-8A3D-4908-B5DB-32BD5B1C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17FD-A89A-477D-903C-AD8D387D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4D96-CCAB-4D5C-A961-22840077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6C10-A749-4646-8BC6-828B1549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BB1E-A26C-4DCF-BA08-B58721B7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DA1D-114E-4AC2-AB65-4889656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A194-DF82-4CD9-89BC-68FBB47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FAB-15E4-487F-9855-FBE5AE20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52C22-1201-4725-A7DA-5283137B5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EDB79-4E68-4E7F-B3A5-93A03CDF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77D7-05E7-49F9-B0A9-12187FC9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E4EB5-07C0-4B88-8C4A-E8F40A57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AA07A-0067-492D-99E5-2957EEE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B5E-80C8-4A7F-9435-23B4A99E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6C65-5FA0-4AE1-9107-B1805443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C4C-839E-4B06-B989-FE8F24CD5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1597-0842-46A5-8FE4-1B8D2294E02C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60F4-1740-40CF-AE94-841C8C6E9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65A-A33D-4FD2-9CD0-00C16DB1D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12CC-F816-4BC6-A295-A264A4554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%3A%2F%2Favatars3.githubusercontent.com%2Fu%2F18133%3Fs%3D200%26v%3D4&amp;imgrefurl=https%3A%2F%2Fgithub.com%2Fgit&amp;tbnid=WcYFjdHNXDXQsM&amp;vet=12ahUKEwju_YL15cftAhX-oUsFHXKrDAsQMygBegUIARDPAQ..i&amp;docid=0K7OkEpR0MqFpM&amp;w=200&amp;h=200&amp;q=git&amp;ved=2ahUKEwju_YL15cftAhX-oUsFHXKrDAsQMygBegUIARDP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6806-3C0E-4817-A787-063930B41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0705-025F-4721-81D9-03469BEB0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 guide to </a:t>
            </a:r>
            <a:r>
              <a:rPr lang="en-US" dirty="0" err="1"/>
              <a:t>lok</a:t>
            </a:r>
            <a:r>
              <a:rPr lang="en-US" dirty="0"/>
              <a:t> into the git and </a:t>
            </a:r>
            <a:r>
              <a:rPr lang="en-US" dirty="0" err="1"/>
              <a:t>github</a:t>
            </a:r>
            <a:r>
              <a:rPr lang="en-US" dirty="0"/>
              <a:t> hosting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88EE-0161-43BD-96F2-195C114C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Systems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5F99F-3753-45C5-8AE5-5962AB79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5" y="1954133"/>
            <a:ext cx="3049690" cy="357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39CA8-A8B1-45AE-8645-539CC1BC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59" y="1954132"/>
            <a:ext cx="2836523" cy="3578303"/>
          </a:xfrm>
          <a:prstGeom prst="rect">
            <a:avLst/>
          </a:prstGeom>
        </p:spPr>
      </p:pic>
      <p:pic>
        <p:nvPicPr>
          <p:cNvPr id="1026" name="Picture 2" descr="Git · GitHub">
            <a:hlinkClick r:id="rId4"/>
            <a:extLst>
              <a:ext uri="{FF2B5EF4-FFF2-40B4-BE49-F238E27FC236}">
                <a16:creationId xmlns:a16="http://schemas.microsoft.com/office/drawing/2014/main" id="{BC3703FA-4291-4308-8B9F-E380E8C1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21" y="30180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and Github</vt:lpstr>
      <vt:lpstr>Open Source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Samarth Goel</dc:creator>
  <cp:lastModifiedBy>Samarth Goel</cp:lastModifiedBy>
  <cp:revision>2</cp:revision>
  <dcterms:created xsi:type="dcterms:W3CDTF">2020-12-12T06:05:30Z</dcterms:created>
  <dcterms:modified xsi:type="dcterms:W3CDTF">2020-12-12T06:19:29Z</dcterms:modified>
</cp:coreProperties>
</file>