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5CF00C-84D1-416E-9F03-3EC245F21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Dashbord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143C880-89FE-41A4-A092-12D4988F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12/11/2023 9:50:46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1">
            <a:extLst>
              <a:ext uri="{FF2B5EF4-FFF2-40B4-BE49-F238E27FC236}">
                <a16:creationId xmlns:a16="http://schemas.microsoft.com/office/drawing/2014/main" id="{2BDD3A36-E64D-4A9A-8F46-ECEAEF88F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Airbnb Dashbord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Dashbord</dc:title>
  <dc:creator/>
  <cp:lastModifiedBy>Hariom gupta</cp:lastModifiedBy>
  <cp:revision>1</cp:revision>
  <dcterms:created xsi:type="dcterms:W3CDTF">2023-12-11T16:20:48Z</dcterms:created>
  <dcterms:modified xsi:type="dcterms:W3CDTF">2023-12-11T16:21:36Z</dcterms:modified>
</cp:coreProperties>
</file>