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863B-92A6-4EA9-A9F5-0A6EFB2A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F0DFD-DDA9-4F4A-830D-979D9D5A2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B442-4959-42B4-AF1D-CB617CC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D4D3-D0EE-411C-8267-B083A5CE77A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7810-C0D7-40FB-999C-9954D9DE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78CB-C495-4068-A0DA-65074908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7F9E-73CA-406A-8FD7-A181DDC6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D747-5D96-4953-9E17-F8ACEE0E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678C5-459F-4EC8-99A4-AE67F7D9B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AA22E-2EF7-45B9-A868-74230D62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D4D3-D0EE-411C-8267-B083A5CE77A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B38A-3798-463F-8A5E-5D872527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E107-6910-4DB8-88EF-624F7D3F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7F9E-73CA-406A-8FD7-A181DDC6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93B6A-13CB-4268-9E99-8632F562C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A8829-B04B-4DDF-AD70-A0FD219AD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1DDB-15B2-4A06-B79A-B1F7E9D7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D4D3-D0EE-411C-8267-B083A5CE77A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223D-6AF5-4308-97B9-3AC44C8E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28A5E-8AA5-4C7D-9299-1B4168E1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7F9E-73CA-406A-8FD7-A181DDC6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A0EA-EF80-433C-9511-8BA92D75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5FE0-F3AA-483D-A38D-81933BB8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508C-1A83-4A19-BAC4-BBB86EBF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D4D3-D0EE-411C-8267-B083A5CE77A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6620-942F-412E-B51A-633D1E9B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76A44-75FA-4B99-BA52-ACB19D3E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7F9E-73CA-406A-8FD7-A181DDC6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9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4778-1594-4585-BF75-E8CD7E20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04C3B-07E2-4593-8580-28EA77007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F32B-E6E9-4502-9121-BF67B0E0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D4D3-D0EE-411C-8267-B083A5CE77A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C01B8-85B8-4523-8466-40A7AC8C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F2E5-C160-402B-BC74-2F8AF78B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7F9E-73CA-406A-8FD7-A181DDC6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1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0C37-BEBE-410E-A96F-28796909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C85C-99A0-43ED-A1F2-28253CA27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0C7F4-E3D9-4D23-820E-675927660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055B3-E0FA-4025-9D76-73BF6DD2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D4D3-D0EE-411C-8267-B083A5CE77A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9D321-3570-4C4F-B852-71FBC063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454EA-68A7-4F56-938C-BBB46159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7F9E-73CA-406A-8FD7-A181DDC6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6306-38BE-41F8-83D4-09755279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8E797-0954-42B0-B589-27FE3C7E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0A832-4084-467F-AB8B-9E82FAC18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ECF9-4F07-4F0B-850F-F8A88C1B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F7298-08A2-4F93-AFCA-5223C7F01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B3F0F-5460-4309-AA2B-528D7965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D4D3-D0EE-411C-8267-B083A5CE77A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C5CBF-4A96-48DF-9C4C-DBF96A1C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4B063-1C0C-4F17-9865-7B47B154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7F9E-73CA-406A-8FD7-A181DDC6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002B-4454-4F88-988C-2DDDD1CC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E8CC2-0E5C-4E66-BB4C-1DD93C74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D4D3-D0EE-411C-8267-B083A5CE77A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FDECF-2693-4832-8341-0EA8DAD5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456E9-102A-49AD-A205-1885340F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7F9E-73CA-406A-8FD7-A181DDC6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A0FF7-2E4D-4BCC-A00F-31A74833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D4D3-D0EE-411C-8267-B083A5CE77A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B819E-E38B-4DAC-A001-BC13035D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D4A35-8F7B-4CF5-9515-796BE9AE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7F9E-73CA-406A-8FD7-A181DDC6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7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F78B-8D19-4262-B7C5-95146413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D5EC-15FB-4056-9025-B819B493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5003E-B6BA-425C-9BBA-771DF8690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F9705-1EAF-45C2-904C-91E8EB3E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D4D3-D0EE-411C-8267-B083A5CE77A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A99C6-E4C5-4A46-9544-30DACCB1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0731A-05FF-4F81-B47B-CFFF7202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7F9E-73CA-406A-8FD7-A181DDC6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318F-2223-4ABC-9FDF-5B85367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38501-F5CB-4019-ADE5-E64D56ED8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2EE09-ED5E-4680-841A-D696C7177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FE153-C628-4856-B9EC-BFF489AA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D4D3-D0EE-411C-8267-B083A5CE77A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83C41-AE15-49E9-93F1-9E349A93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FABB-DBF4-4F56-B590-D26538A6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7F9E-73CA-406A-8FD7-A181DDC6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6F1CA-A813-4415-8941-54F90198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E442B-AF62-425A-807A-926FF02C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8E646-7B05-4D6C-9DAE-45B86D202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3D4D3-D0EE-411C-8267-B083A5CE77A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BB37-13EC-45F3-9CA4-04A8424B0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1F9B-6CA5-4EFD-B9B0-E5068ABF0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57F9E-73CA-406A-8FD7-A181DDC6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7CC57-C6E0-479D-AB6C-4FEAC8E96015}"/>
              </a:ext>
            </a:extLst>
          </p:cNvPr>
          <p:cNvSpPr txBox="1"/>
          <p:nvPr/>
        </p:nvSpPr>
        <p:spPr>
          <a:xfrm>
            <a:off x="4599991" y="102637"/>
            <a:ext cx="283923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48878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02E8B-CA40-4D02-9194-E71379A00AD0}"/>
              </a:ext>
            </a:extLst>
          </p:cNvPr>
          <p:cNvSpPr txBox="1"/>
          <p:nvPr/>
        </p:nvSpPr>
        <p:spPr>
          <a:xfrm>
            <a:off x="338384" y="305068"/>
            <a:ext cx="283923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FBC0-A365-422A-9702-2CE38F11AE67}"/>
              </a:ext>
            </a:extLst>
          </p:cNvPr>
          <p:cNvSpPr txBox="1"/>
          <p:nvPr/>
        </p:nvSpPr>
        <p:spPr>
          <a:xfrm>
            <a:off x="1307506" y="700756"/>
            <a:ext cx="1003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antasque Sans Mono" panose="020B0609020204030204" pitchFamily="49" charset="0"/>
                <a:ea typeface="Fantasque Sans Mono" panose="020B0609020204030204" pitchFamily="49" charset="0"/>
              </a:rPr>
              <a:t>Returns the remainder of two integers (whole numbers)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399CB-AFC1-4133-A9A5-A12F5714096B}"/>
              </a:ext>
            </a:extLst>
          </p:cNvPr>
          <p:cNvSpPr txBox="1"/>
          <p:nvPr/>
        </p:nvSpPr>
        <p:spPr>
          <a:xfrm>
            <a:off x="3811424" y="2871387"/>
            <a:ext cx="77700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6 ÷ 4 = 1 r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555E93-606B-4A91-ABB5-682B33F04C8F}"/>
              </a:ext>
            </a:extLst>
          </p:cNvPr>
          <p:cNvSpPr/>
          <p:nvPr/>
        </p:nvSpPr>
        <p:spPr>
          <a:xfrm>
            <a:off x="10519873" y="3033757"/>
            <a:ext cx="1179320" cy="12220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4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02E8B-CA40-4D02-9194-E71379A00AD0}"/>
              </a:ext>
            </a:extLst>
          </p:cNvPr>
          <p:cNvSpPr txBox="1"/>
          <p:nvPr/>
        </p:nvSpPr>
        <p:spPr>
          <a:xfrm>
            <a:off x="338384" y="305068"/>
            <a:ext cx="283923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FBC0-A365-422A-9702-2CE38F11AE67}"/>
              </a:ext>
            </a:extLst>
          </p:cNvPr>
          <p:cNvSpPr txBox="1"/>
          <p:nvPr/>
        </p:nvSpPr>
        <p:spPr>
          <a:xfrm>
            <a:off x="1307506" y="700756"/>
            <a:ext cx="1003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antasque Sans Mono" panose="020B0609020204030204" pitchFamily="49" charset="0"/>
                <a:ea typeface="Fantasque Sans Mono" panose="020B0609020204030204" pitchFamily="49" charset="0"/>
              </a:rPr>
              <a:t>Returns the remainder of two integers (whole numbers)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399CB-AFC1-4133-A9A5-A12F5714096B}"/>
              </a:ext>
            </a:extLst>
          </p:cNvPr>
          <p:cNvSpPr txBox="1"/>
          <p:nvPr/>
        </p:nvSpPr>
        <p:spPr>
          <a:xfrm>
            <a:off x="3811424" y="2871387"/>
            <a:ext cx="7369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Fantasque Sans Mono" panose="020B0609020204030204" pitchFamily="49" charset="0"/>
                <a:ea typeface="Fantasque Sans Mono" panose="020B0609020204030204" pitchFamily="49" charset="0"/>
              </a:rPr>
              <a:t>// remainder will contain 2</a:t>
            </a:r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Fantasque Sans Mono" panose="020B0609020204030204" pitchFamily="49" charset="0"/>
                <a:ea typeface="Fantasque Sans Mono" panose="020B0609020204030204" pitchFamily="49" charset="0"/>
              </a:rPr>
              <a:t>var</a:t>
            </a:r>
            <a:r>
              <a:rPr lang="en-US" sz="40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 remainder = </a:t>
            </a:r>
            <a:r>
              <a:rPr lang="en-US" sz="4000" dirty="0">
                <a:solidFill>
                  <a:srgbClr val="7030A0"/>
                </a:solidFill>
                <a:latin typeface="Fantasque Sans Mono" panose="020B0609020204030204" pitchFamily="49" charset="0"/>
                <a:ea typeface="Fantasque Sans Mono" panose="020B0609020204030204" pitchFamily="49" charset="0"/>
              </a:rPr>
              <a:t>6</a:t>
            </a:r>
            <a:r>
              <a:rPr lang="en-US" sz="40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 </a:t>
            </a:r>
            <a:r>
              <a:rPr lang="en-US" sz="4000" dirty="0">
                <a:solidFill>
                  <a:srgbClr val="C00000"/>
                </a:solidFill>
                <a:latin typeface="Fantasque Sans Mono" panose="020B0609020204030204" pitchFamily="49" charset="0"/>
                <a:ea typeface="Fantasque Sans Mono" panose="020B0609020204030204" pitchFamily="49" charset="0"/>
              </a:rPr>
              <a:t>%</a:t>
            </a:r>
            <a:r>
              <a:rPr lang="en-US" sz="40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 </a:t>
            </a:r>
            <a:r>
              <a:rPr lang="en-US" sz="4000" dirty="0">
                <a:solidFill>
                  <a:srgbClr val="7030A0"/>
                </a:solidFill>
                <a:latin typeface="Fantasque Sans Mono" panose="020B0609020204030204" pitchFamily="49" charset="0"/>
                <a:ea typeface="Fantasque Sans Mono" panose="020B0609020204030204" pitchFamily="49" charset="0"/>
              </a:rPr>
              <a:t>4</a:t>
            </a:r>
            <a:r>
              <a:rPr lang="en-US" sz="40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567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02E8B-CA40-4D02-9194-E71379A00AD0}"/>
              </a:ext>
            </a:extLst>
          </p:cNvPr>
          <p:cNvSpPr txBox="1"/>
          <p:nvPr/>
        </p:nvSpPr>
        <p:spPr>
          <a:xfrm>
            <a:off x="338384" y="305068"/>
            <a:ext cx="283923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FBC0-A365-422A-9702-2CE38F11AE67}"/>
              </a:ext>
            </a:extLst>
          </p:cNvPr>
          <p:cNvSpPr txBox="1"/>
          <p:nvPr/>
        </p:nvSpPr>
        <p:spPr>
          <a:xfrm>
            <a:off x="1307506" y="700756"/>
            <a:ext cx="1003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antasque Sans Mono" panose="020B0609020204030204" pitchFamily="49" charset="0"/>
                <a:ea typeface="Fantasque Sans Mono" panose="020B0609020204030204" pitchFamily="49" charset="0"/>
              </a:rPr>
              <a:t>Returns the remainder of two integers (whole numbers)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399CB-AFC1-4133-A9A5-A12F5714096B}"/>
              </a:ext>
            </a:extLst>
          </p:cNvPr>
          <p:cNvSpPr txBox="1"/>
          <p:nvPr/>
        </p:nvSpPr>
        <p:spPr>
          <a:xfrm>
            <a:off x="3419897" y="2982482"/>
            <a:ext cx="84337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If % returns 0 the first number</a:t>
            </a:r>
            <a:br>
              <a:rPr lang="en-US" sz="40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</a:br>
            <a:r>
              <a:rPr lang="en-US" sz="40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is a multiple of the second</a:t>
            </a:r>
          </a:p>
        </p:txBody>
      </p:sp>
    </p:spTree>
    <p:extLst>
      <p:ext uri="{BB962C8B-B14F-4D97-AF65-F5344CB8AC3E}">
        <p14:creationId xmlns:p14="http://schemas.microsoft.com/office/powerpoint/2010/main" val="132642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02E8B-CA40-4D02-9194-E71379A00AD0}"/>
              </a:ext>
            </a:extLst>
          </p:cNvPr>
          <p:cNvSpPr txBox="1"/>
          <p:nvPr/>
        </p:nvSpPr>
        <p:spPr>
          <a:xfrm>
            <a:off x="338384" y="305068"/>
            <a:ext cx="283923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FBC0-A365-422A-9702-2CE38F11AE67}"/>
              </a:ext>
            </a:extLst>
          </p:cNvPr>
          <p:cNvSpPr txBox="1"/>
          <p:nvPr/>
        </p:nvSpPr>
        <p:spPr>
          <a:xfrm>
            <a:off x="1307506" y="700756"/>
            <a:ext cx="1003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antasque Sans Mono" panose="020B0609020204030204" pitchFamily="49" charset="0"/>
                <a:ea typeface="Fantasque Sans Mono" panose="020B0609020204030204" pitchFamily="49" charset="0"/>
              </a:rPr>
              <a:t>Returns the remainder of two integers (whole numbers)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399CB-AFC1-4133-A9A5-A12F5714096B}"/>
              </a:ext>
            </a:extLst>
          </p:cNvPr>
          <p:cNvSpPr txBox="1"/>
          <p:nvPr/>
        </p:nvSpPr>
        <p:spPr>
          <a:xfrm>
            <a:off x="3354173" y="1619664"/>
            <a:ext cx="8712642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Can be used for…</a:t>
            </a:r>
            <a:br>
              <a:rPr lang="en-US" sz="40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</a:br>
            <a:r>
              <a:rPr lang="en-US" sz="32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Finding out if a number is odd or even</a:t>
            </a:r>
          </a:p>
          <a:p>
            <a:endParaRPr lang="en-US" sz="3200" dirty="0">
              <a:latin typeface="Fantasque Sans Mono" panose="020B0609020204030204" pitchFamily="49" charset="0"/>
              <a:ea typeface="Fantasque Sans Mono" panose="020B0609020204030204" pitchFamily="49" charset="0"/>
            </a:endParaRPr>
          </a:p>
          <a:p>
            <a:r>
              <a:rPr lang="en-US" sz="32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Do something every nth time</a:t>
            </a:r>
          </a:p>
          <a:p>
            <a:endParaRPr lang="en-US" sz="3200" dirty="0">
              <a:latin typeface="Fantasque Sans Mono" panose="020B0609020204030204" pitchFamily="49" charset="0"/>
              <a:ea typeface="Fantasque Sans Mono" panose="020B0609020204030204" pitchFamily="49" charset="0"/>
            </a:endParaRPr>
          </a:p>
          <a:p>
            <a:r>
              <a:rPr lang="en-US" sz="32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Force a number into a range e.g. n % 10</a:t>
            </a:r>
            <a:br>
              <a:rPr lang="en-US" sz="32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</a:br>
            <a:r>
              <a:rPr lang="en-US" sz="32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would keep n between 0 and 9</a:t>
            </a:r>
          </a:p>
          <a:p>
            <a:br>
              <a:rPr lang="en-US" sz="32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</a:br>
            <a:r>
              <a:rPr lang="en-US" sz="32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Great for manipulating </a:t>
            </a:r>
            <a:r>
              <a:rPr lang="en-US" sz="3200">
                <a:latin typeface="Fantasque Sans Mono" panose="020B0609020204030204" pitchFamily="49" charset="0"/>
                <a:ea typeface="Fantasque Sans Mono" panose="020B0609020204030204" pitchFamily="49" charset="0"/>
              </a:rPr>
              <a:t>texture data too!</a:t>
            </a:r>
            <a:endParaRPr lang="en-US" sz="3200" dirty="0">
              <a:latin typeface="Fantasque Sans Mono" panose="020B0609020204030204" pitchFamily="49" charset="0"/>
              <a:ea typeface="Fantasque Sans Mono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6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Fantasque Sans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Sloan Kelly</dc:creator>
  <cp:lastModifiedBy>Sloan Kelly</cp:lastModifiedBy>
  <cp:revision>5</cp:revision>
  <dcterms:created xsi:type="dcterms:W3CDTF">2019-08-31T16:31:37Z</dcterms:created>
  <dcterms:modified xsi:type="dcterms:W3CDTF">2019-08-31T16:44:55Z</dcterms:modified>
</cp:coreProperties>
</file>