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5159-6C6A-49A2-93B9-B453F0FF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83A30-103F-4A9A-B504-93BF953FD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EB75E-023E-40C6-971C-EF2D10F0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C74DA-61FB-40A7-848C-C38A794469D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39EE-D61C-49B5-B773-15299189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DCFA-7CF8-473F-9E31-8919AF25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7CCE21-54AE-46CE-AAEE-9D1AEB76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6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F9B-8E6D-4C60-9428-5D0AFE57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64FE8-491D-49AA-95BF-5B3230F1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6234-5B5B-4DF5-8B48-07209A63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C74DA-61FB-40A7-848C-C38A794469D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324E-7445-4BB0-9228-31E838F4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3366-9F84-4C56-A164-D00A300E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7CCE21-54AE-46CE-AAEE-9D1AEB76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7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C88C1-7871-4629-8948-87B8F5E1D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E89AF-2820-43A2-8D29-9F3AA0AA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84FD9-77CB-4F42-9BE6-CF57280E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C74DA-61FB-40A7-848C-C38A794469D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7EEC-7327-403C-B75B-8E3B78CB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47DB6-5D02-45B3-9E8A-2EEB671D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7CCE21-54AE-46CE-AAEE-9D1AEB76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ED4C-2E75-411B-ADB7-725D101F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0993-15F4-4772-9440-D95DB589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03CD-5335-4986-A33D-C7CC997F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C74DA-61FB-40A7-848C-C38A794469D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BDA06-723B-413D-8CB5-4D530D5D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E4A4-F83D-4F16-8503-524CB7BA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7CCE21-54AE-46CE-AAEE-9D1AEB76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6A97-74D9-46B9-974C-B0D1E76C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5152-4B01-42CA-9464-8F896432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0477-7D28-4ABC-A669-A982A50B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C74DA-61FB-40A7-848C-C38A794469D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0B70-AEC1-4FCD-A459-736F878E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3695-13BC-41A6-AB64-63F9D63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7CCE21-54AE-46CE-AAEE-9D1AEB76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9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96AA-26CC-452F-BA04-DB8DABDA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0551-7ECD-4724-9104-AF36DED4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AD152-9FDE-4CCB-B014-609A853C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ECB03-F2BB-4A2E-9A61-257D187A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C74DA-61FB-40A7-848C-C38A794469D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71C29-96FA-491E-97FB-93C455F1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252E-2184-42F6-92AE-571A14CD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7CCE21-54AE-46CE-AAEE-9D1AEB76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3386-3C3F-408A-BCF1-7A59743E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6C731-9504-4D84-9747-5E2E2AA53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AABF-620F-421E-B129-886FDA335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E3C79-2BFE-4833-9B27-3ACADCCE4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E8C93-4079-41F3-A4D4-48B73E97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E62F4-89BA-4ACB-8EC9-E5E1B67F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C74DA-61FB-40A7-848C-C38A794469D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5EE89-C681-4BED-83B8-D489ECB9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6550F-9FB0-4C64-A7B9-60064651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7CCE21-54AE-46CE-AAEE-9D1AEB76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3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7E31-B52A-4844-8CFE-8DDAAAF6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F0161-BFEF-4E45-A341-E492A44C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C74DA-61FB-40A7-848C-C38A794469D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358D5-6AE1-4B45-8952-9539BD70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3CC8E-307F-46EB-AC7A-9B3E09F2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7CCE21-54AE-46CE-AAEE-9D1AEB76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D357E-4EEB-4962-8B9E-E202385D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C74DA-61FB-40A7-848C-C38A794469D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7D6B3-9231-4CA7-BFB3-55A95672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94EB2-07DE-41F3-9327-8AC67D2A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7CCE21-54AE-46CE-AAEE-9D1AEB76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0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853C-5736-4A20-9AC4-D65688BB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0273-BA93-4876-8BF2-C4CAF64A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3459F-359A-4E48-8F9C-7E9117619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13A6A-E8FF-4407-9161-8E17A664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C74DA-61FB-40A7-848C-C38A794469D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6CBDC-3403-4F50-8CEA-EDDF6F3B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51B5-ECBD-4846-9455-320E0707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7CCE21-54AE-46CE-AAEE-9D1AEB76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F31E-A547-4371-91AB-2780154A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F8043-D3F7-4AC0-9D30-CFD7D9B67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FD7DD-E807-45C9-90CE-8E9AAE36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3A4F5-DFE0-435B-8239-F2366FDD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C74DA-61FB-40A7-848C-C38A794469D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9D20E-BBDA-4E56-A5FD-EFC3DB91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D48C1-3722-4377-856A-C2A6036A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7CCE21-54AE-46CE-AAEE-9D1AEB76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3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73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71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FFF493-EFE3-4949-BACC-F4E43DCE1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2B9BAC-152F-4D87-A072-2C33D1622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10" y="2209800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F9FD39-1945-4B02-8527-D9C71E2E4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0" y="2209800"/>
            <a:ext cx="2438400" cy="2438400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C4AB883-7102-4974-89BA-807FD39FE6B6}"/>
              </a:ext>
            </a:extLst>
          </p:cNvPr>
          <p:cNvSpPr/>
          <p:nvPr/>
        </p:nvSpPr>
        <p:spPr>
          <a:xfrm>
            <a:off x="2425559" y="3010829"/>
            <a:ext cx="2196791" cy="836341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WWW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162A98B-B08E-4EC1-B84F-6A5BC5BCA631}"/>
              </a:ext>
            </a:extLst>
          </p:cNvPr>
          <p:cNvSpPr/>
          <p:nvPr/>
        </p:nvSpPr>
        <p:spPr>
          <a:xfrm>
            <a:off x="7569650" y="3010828"/>
            <a:ext cx="2196791" cy="836341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mysqli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Sloan Kelly</dc:creator>
  <cp:lastModifiedBy>Sloan Kelly</cp:lastModifiedBy>
  <cp:revision>2</cp:revision>
  <dcterms:created xsi:type="dcterms:W3CDTF">2018-05-19T20:23:05Z</dcterms:created>
  <dcterms:modified xsi:type="dcterms:W3CDTF">2018-05-19T20:36:49Z</dcterms:modified>
</cp:coreProperties>
</file>