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341" r:id="rId4"/>
    <p:sldId id="342" r:id="rId5"/>
    <p:sldId id="331" r:id="rId6"/>
    <p:sldId id="343" r:id="rId7"/>
    <p:sldId id="339" r:id="rId8"/>
    <p:sldId id="333" r:id="rId9"/>
    <p:sldId id="334" r:id="rId10"/>
    <p:sldId id="335" r:id="rId11"/>
    <p:sldId id="336" r:id="rId12"/>
    <p:sldId id="337" r:id="rId13"/>
    <p:sldId id="338" r:id="rId14"/>
    <p:sldId id="332" r:id="rId15"/>
    <p:sldId id="340" r:id="rId16"/>
    <p:sldId id="344" r:id="rId17"/>
    <p:sldId id="345" r:id="rId18"/>
    <p:sldId id="346" r:id="rId19"/>
    <p:sldId id="347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A95175-43FD-5C4E-B1E0-65A9DE9B02B5}">
          <p14:sldIdLst>
            <p14:sldId id="256"/>
            <p14:sldId id="261"/>
            <p14:sldId id="341"/>
            <p14:sldId id="342"/>
            <p14:sldId id="331"/>
            <p14:sldId id="343"/>
            <p14:sldId id="339"/>
            <p14:sldId id="333"/>
            <p14:sldId id="334"/>
            <p14:sldId id="335"/>
            <p14:sldId id="336"/>
            <p14:sldId id="337"/>
            <p14:sldId id="338"/>
            <p14:sldId id="332"/>
            <p14:sldId id="340"/>
            <p14:sldId id="344"/>
            <p14:sldId id="345"/>
            <p14:sldId id="346"/>
            <p14:sldId id="3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A72"/>
    <a:srgbClr val="FFFFFF"/>
    <a:srgbClr val="243640"/>
    <a:srgbClr val="243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672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FBC8D-8C5C-D548-9751-4AB08E564D1F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94BD8-7449-7349-9E33-94FC83626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0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94BD8-7449-7349-9E33-94FC836267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35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94BD8-7449-7349-9E33-94FC836267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2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94BD8-7449-7349-9E33-94FC836267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2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94BD8-7449-7349-9E33-94FC836267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0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94BD8-7449-7349-9E33-94FC836267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2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94BD8-7449-7349-9E33-94FC836267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06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94BD8-7449-7349-9E33-94FC836267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43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94BD8-7449-7349-9E33-94FC836267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35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94BD8-7449-7349-9E33-94FC836267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35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94BD8-7449-7349-9E33-94FC836267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35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94BD8-7449-7349-9E33-94FC836267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15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94BD8-7449-7349-9E33-94FC836267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45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94BD8-7449-7349-9E33-94FC836267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2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94BD8-7449-7349-9E33-94FC836267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9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94BD8-7449-7349-9E33-94FC836267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31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94BD8-7449-7349-9E33-94FC836267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3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94BD8-7449-7349-9E33-94FC836267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32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94BD8-7449-7349-9E33-94FC836267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C03-CB1D-134B-8D4A-C0F4070A29B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C03-CB1D-134B-8D4A-C0F4070A29B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8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C03-CB1D-134B-8D4A-C0F4070A29B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7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C03-CB1D-134B-8D4A-C0F4070A29B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4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C03-CB1D-134B-8D4A-C0F4070A29B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C03-CB1D-134B-8D4A-C0F4070A29B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4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C03-CB1D-134B-8D4A-C0F4070A29B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C03-CB1D-134B-8D4A-C0F4070A29B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C03-CB1D-134B-8D4A-C0F4070A29B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3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C03-CB1D-134B-8D4A-C0F4070A29B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2C03-CB1D-134B-8D4A-C0F4070A29B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3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A2C03-CB1D-134B-8D4A-C0F4070A29B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AF27C-8F8B-764F-83DF-907810E24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4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Route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7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Route Service Request 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30866" y="1532466"/>
            <a:ext cx="1097280" cy="1097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313288" y="1532466"/>
            <a:ext cx="1097280" cy="10972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" idx="3"/>
            <a:endCxn id="24" idx="1"/>
          </p:cNvCxnSpPr>
          <p:nvPr/>
        </p:nvCxnSpPr>
        <p:spPr>
          <a:xfrm>
            <a:off x="2528146" y="2081106"/>
            <a:ext cx="7851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195710" y="1532466"/>
            <a:ext cx="1097280" cy="109728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10568" y="1920239"/>
            <a:ext cx="7851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13288" y="3158067"/>
            <a:ext cx="1097280" cy="1097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 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8" idx="3"/>
          </p:cNvCxnSpPr>
          <p:nvPr/>
        </p:nvCxnSpPr>
        <p:spPr>
          <a:xfrm flipH="1">
            <a:off x="4410568" y="2629746"/>
            <a:ext cx="1333782" cy="10769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61928" y="2629746"/>
            <a:ext cx="0" cy="52832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2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Route Service Request 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30866" y="1532466"/>
            <a:ext cx="1097280" cy="1097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313288" y="1532466"/>
            <a:ext cx="1097280" cy="10972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" idx="3"/>
            <a:endCxn id="24" idx="1"/>
          </p:cNvCxnSpPr>
          <p:nvPr/>
        </p:nvCxnSpPr>
        <p:spPr>
          <a:xfrm>
            <a:off x="2528146" y="2081106"/>
            <a:ext cx="7851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195710" y="1532466"/>
            <a:ext cx="1097280" cy="109728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10568" y="1920239"/>
            <a:ext cx="7851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13288" y="3158067"/>
            <a:ext cx="1097280" cy="1097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 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8" idx="3"/>
          </p:cNvCxnSpPr>
          <p:nvPr/>
        </p:nvCxnSpPr>
        <p:spPr>
          <a:xfrm flipH="1">
            <a:off x="4410568" y="2629746"/>
            <a:ext cx="1333782" cy="10769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61928" y="2629746"/>
            <a:ext cx="0" cy="5283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10568" y="2199639"/>
            <a:ext cx="78514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5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Route Service Request 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30866" y="1532466"/>
            <a:ext cx="1097280" cy="1097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313288" y="1532466"/>
            <a:ext cx="1097280" cy="10972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" idx="3"/>
            <a:endCxn id="24" idx="1"/>
          </p:cNvCxnSpPr>
          <p:nvPr/>
        </p:nvCxnSpPr>
        <p:spPr>
          <a:xfrm>
            <a:off x="2528146" y="2081106"/>
            <a:ext cx="7851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195710" y="1532466"/>
            <a:ext cx="1097280" cy="109728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10568" y="1920239"/>
            <a:ext cx="7851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13288" y="3158067"/>
            <a:ext cx="1097280" cy="1097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 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8" idx="3"/>
          </p:cNvCxnSpPr>
          <p:nvPr/>
        </p:nvCxnSpPr>
        <p:spPr>
          <a:xfrm flipH="1">
            <a:off x="4410568" y="2629746"/>
            <a:ext cx="1333782" cy="10769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61928" y="2629746"/>
            <a:ext cx="0" cy="5283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10568" y="2199639"/>
            <a:ext cx="7851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078132" y="1532466"/>
            <a:ext cx="1097280" cy="1097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92990" y="2079412"/>
            <a:ext cx="78514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Route Service Request 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30866" y="1532466"/>
            <a:ext cx="1097280" cy="1097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313288" y="1532466"/>
            <a:ext cx="1097280" cy="10972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" idx="3"/>
            <a:endCxn id="24" idx="1"/>
          </p:cNvCxnSpPr>
          <p:nvPr/>
        </p:nvCxnSpPr>
        <p:spPr>
          <a:xfrm>
            <a:off x="2528146" y="2081106"/>
            <a:ext cx="7851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195710" y="1532466"/>
            <a:ext cx="1097280" cy="109728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10568" y="1920239"/>
            <a:ext cx="7851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13288" y="3158067"/>
            <a:ext cx="1097280" cy="1097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 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8" idx="3"/>
          </p:cNvCxnSpPr>
          <p:nvPr/>
        </p:nvCxnSpPr>
        <p:spPr>
          <a:xfrm flipH="1">
            <a:off x="4410568" y="2629746"/>
            <a:ext cx="1333782" cy="10769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61928" y="2629746"/>
            <a:ext cx="0" cy="5283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10568" y="2199639"/>
            <a:ext cx="7851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078132" y="1532466"/>
            <a:ext cx="1097280" cy="1097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92990" y="2079412"/>
            <a:ext cx="7851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430866" y="3158067"/>
            <a:ext cx="1097280" cy="109728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28146" y="3706707"/>
            <a:ext cx="785142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9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Route Service – Headers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"/>
                <a:cs typeface="Courier"/>
              </a:rPr>
              <a:t>X-CF-Forwarded-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"/>
                <a:cs typeface="Courier"/>
              </a:rPr>
              <a:t>Url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  <a:latin typeface="Courier"/>
              <a:cs typeface="Courier"/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Contains the URL of the application route.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59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Route Service – Headers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8EB4E3"/>
                </a:solidFill>
                <a:latin typeface="Courier"/>
                <a:cs typeface="Courier"/>
              </a:rPr>
              <a:t>X-CF-Proxy-Signature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8EB4E3"/>
                </a:solidFill>
                <a:latin typeface="Courier"/>
                <a:cs typeface="Courier"/>
              </a:rPr>
              <a:t>X-CF-Proxy-Metadata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Used by the Router to validate the request and pass through to the application.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539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EndSlid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Route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Congratulations!!!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9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Send feedback </a:t>
            </a:r>
            <a:r>
              <a:rPr lang="en-US" dirty="0" smtClean="0">
                <a:solidFill>
                  <a:schemeClr val="bg1"/>
                </a:solidFill>
              </a:rPr>
              <a:t>to: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7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pcf-developer-student-feedback@pivotal.io</a:t>
            </a:r>
            <a:endParaRPr lang="en-US" sz="37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0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Agenda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Purpose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Request Flow</a:t>
            </a: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0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Route Services - Purpose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Provide transformation or processing to requests before/after they reach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3573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Route Services - Examples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Authentication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Rate Limiting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Logging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232785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Route Service Request 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30866" y="1532466"/>
            <a:ext cx="1097280" cy="1097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313288" y="1532466"/>
            <a:ext cx="1097280" cy="10972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195710" y="1532466"/>
            <a:ext cx="1097280" cy="109728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078132" y="1532466"/>
            <a:ext cx="1097280" cy="1097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313288" y="3158067"/>
            <a:ext cx="1097280" cy="1097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 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5" idx="3"/>
            <a:endCxn id="24" idx="1"/>
          </p:cNvCxnSpPr>
          <p:nvPr/>
        </p:nvCxnSpPr>
        <p:spPr>
          <a:xfrm>
            <a:off x="2528146" y="2081106"/>
            <a:ext cx="78514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10568" y="1920239"/>
            <a:ext cx="78514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10568" y="2199639"/>
            <a:ext cx="78514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292990" y="2079412"/>
            <a:ext cx="78514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0"/>
            <a:endCxn id="24" idx="2"/>
          </p:cNvCxnSpPr>
          <p:nvPr/>
        </p:nvCxnSpPr>
        <p:spPr>
          <a:xfrm flipV="1">
            <a:off x="3861928" y="2629746"/>
            <a:ext cx="0" cy="52832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2"/>
            <a:endCxn id="27" idx="3"/>
          </p:cNvCxnSpPr>
          <p:nvPr/>
        </p:nvCxnSpPr>
        <p:spPr>
          <a:xfrm flipH="1">
            <a:off x="4410568" y="2629746"/>
            <a:ext cx="1333782" cy="107696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1430866" y="3158067"/>
            <a:ext cx="1097280" cy="109728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528146" y="3706707"/>
            <a:ext cx="785142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6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Agenda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Purpose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Request Flow</a:t>
            </a: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3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Route Service Request Flow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30866" y="1532466"/>
            <a:ext cx="1097280" cy="1097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313288" y="1532466"/>
            <a:ext cx="1097280" cy="10972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" idx="3"/>
            <a:endCxn id="24" idx="1"/>
          </p:cNvCxnSpPr>
          <p:nvPr/>
        </p:nvCxnSpPr>
        <p:spPr>
          <a:xfrm>
            <a:off x="2528146" y="2081106"/>
            <a:ext cx="78514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57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Route Service Request 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30866" y="1532466"/>
            <a:ext cx="1097280" cy="1097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313288" y="1532466"/>
            <a:ext cx="1097280" cy="10972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" idx="3"/>
            <a:endCxn id="24" idx="1"/>
          </p:cNvCxnSpPr>
          <p:nvPr/>
        </p:nvCxnSpPr>
        <p:spPr>
          <a:xfrm>
            <a:off x="2528146" y="2081106"/>
            <a:ext cx="7851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195710" y="1532466"/>
            <a:ext cx="1097280" cy="109728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10568" y="1920239"/>
            <a:ext cx="78514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4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Route Service Request 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30866" y="1532466"/>
            <a:ext cx="1097280" cy="1097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313288" y="1532466"/>
            <a:ext cx="1097280" cy="10972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" idx="3"/>
            <a:endCxn id="24" idx="1"/>
          </p:cNvCxnSpPr>
          <p:nvPr/>
        </p:nvCxnSpPr>
        <p:spPr>
          <a:xfrm>
            <a:off x="2528146" y="2081106"/>
            <a:ext cx="7851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195710" y="1532466"/>
            <a:ext cx="1097280" cy="109728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10568" y="1920239"/>
            <a:ext cx="7851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13288" y="3158067"/>
            <a:ext cx="1097280" cy="10972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 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8" idx="3"/>
          </p:cNvCxnSpPr>
          <p:nvPr/>
        </p:nvCxnSpPr>
        <p:spPr>
          <a:xfrm flipH="1">
            <a:off x="4410568" y="2629746"/>
            <a:ext cx="1333782" cy="107696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0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9785</TotalTime>
  <Words>200</Words>
  <Application>Microsoft Macintosh PowerPoint</Application>
  <PresentationFormat>On-screen Show (16:9)</PresentationFormat>
  <Paragraphs>97</Paragraphs>
  <Slides>19</Slides>
  <Notes>18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Route Service</vt:lpstr>
      <vt:lpstr>Agenda</vt:lpstr>
      <vt:lpstr>Route Services - Purpose</vt:lpstr>
      <vt:lpstr>Route Services - Examples</vt:lpstr>
      <vt:lpstr>Route Service Request Flow</vt:lpstr>
      <vt:lpstr>Agenda</vt:lpstr>
      <vt:lpstr>Route Service Request Flow</vt:lpstr>
      <vt:lpstr>Route Service Request Flow</vt:lpstr>
      <vt:lpstr>Route Service Request Flow</vt:lpstr>
      <vt:lpstr>Route Service Request Flow</vt:lpstr>
      <vt:lpstr>Route Service Request Flow</vt:lpstr>
      <vt:lpstr>Route Service Request Flow</vt:lpstr>
      <vt:lpstr>Route Service Request Flow</vt:lpstr>
      <vt:lpstr>Route Service – Headers</vt:lpstr>
      <vt:lpstr>Route Service – Headers</vt:lpstr>
      <vt:lpstr>PowerPoint Presentation</vt:lpstr>
      <vt:lpstr>Route Service</vt:lpstr>
      <vt:lpstr>Congratulations!!!</vt:lpstr>
      <vt:lpstr>Send feedback to: pcf-developer-student-feedback@pivotal.io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293</cp:revision>
  <cp:lastPrinted>2016-04-13T00:22:33Z</cp:lastPrinted>
  <dcterms:created xsi:type="dcterms:W3CDTF">2016-04-08T19:52:11Z</dcterms:created>
  <dcterms:modified xsi:type="dcterms:W3CDTF">2016-06-16T18:47:26Z</dcterms:modified>
</cp:coreProperties>
</file>