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4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4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6FEB-B696-43FC-BA7A-3743BF64B8C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E0FD-0081-4D9F-AE80-39CA4AA1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청년인재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0432" y="3556000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고객관리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90918" y="4827041"/>
            <a:ext cx="370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ko-KR" altLang="en-US" sz="4400" dirty="0" smtClean="0"/>
              <a:t>조 안명건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451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기준 및 절차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err="1" smtClean="0">
                <a:solidFill>
                  <a:srgbClr val="FF0000"/>
                </a:solidFill>
              </a:rPr>
              <a:t>출생년도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입력시</a:t>
            </a:r>
            <a:r>
              <a:rPr lang="ko-KR" altLang="en-US" dirty="0" smtClean="0">
                <a:solidFill>
                  <a:srgbClr val="FF0000"/>
                </a:solidFill>
              </a:rPr>
              <a:t> 숫자로만 입력 받기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err="1" smtClean="0"/>
              <a:t>IsNumber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smtClean="0"/>
              <a:t>Try-catch </a:t>
            </a:r>
            <a:r>
              <a:rPr lang="ko-KR" altLang="en-US" sz="2400" dirty="0" smtClean="0"/>
              <a:t>문을 이용하여</a:t>
            </a:r>
            <a:endParaRPr lang="en-US" altLang="ko-KR" sz="2400" dirty="0" smtClean="0"/>
          </a:p>
          <a:p>
            <a:r>
              <a:rPr lang="ko-KR" altLang="en-US" sz="2400" dirty="0" smtClean="0"/>
              <a:t>예외 처리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strNuber</a:t>
            </a:r>
            <a:r>
              <a:rPr lang="ko-KR" altLang="en-US" sz="2400" dirty="0" smtClean="0"/>
              <a:t>을 끝까지 숫자인지 하나씩 조사 후 판별</a:t>
            </a:r>
            <a:endParaRPr lang="en-US" altLang="ko-KR" sz="24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5894173" y="1098650"/>
            <a:ext cx="609600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public static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IsNumber</a:t>
            </a:r>
            <a:r>
              <a:rPr lang="en-US" altLang="ko-KR" b="1" dirty="0" smtClean="0">
                <a:latin typeface="Consolas" panose="020B0609020204030204" pitchFamily="49" charset="0"/>
              </a:rPr>
              <a:t>(String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strNumber</a:t>
            </a:r>
            <a:r>
              <a:rPr lang="en-US" altLang="ko-KR" b="1" dirty="0" smtClean="0">
                <a:latin typeface="Consolas" panose="020B0609020204030204" pitchFamily="49" charset="0"/>
              </a:rPr>
              <a:t>) {</a:t>
            </a:r>
          </a:p>
          <a:p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b="1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b="1" dirty="0" smtClean="0">
                <a:latin typeface="Consolas" panose="020B0609020204030204" pitchFamily="49" charset="0"/>
              </a:rPr>
              <a:t> result = true;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for(char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ch</a:t>
            </a:r>
            <a:r>
              <a:rPr lang="en-US" altLang="ko-KR" b="1" dirty="0" smtClean="0">
                <a:latin typeface="Consolas" panose="020B0609020204030204" pitchFamily="49" charset="0"/>
              </a:rPr>
              <a:t> :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strNumber.toCharArray</a:t>
            </a:r>
            <a:r>
              <a:rPr lang="en-US" altLang="ko-KR" b="1" dirty="0" smtClean="0">
                <a:latin typeface="Consolas" panose="020B0609020204030204" pitchFamily="49" charset="0"/>
              </a:rPr>
              <a:t>()) 	{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if(!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Character.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isDigit</a:t>
            </a:r>
            <a:r>
              <a:rPr lang="en-US" altLang="ko-KR" b="1" i="1" dirty="0" smtClean="0">
                <a:latin typeface="Consolas" panose="020B0609020204030204" pitchFamily="49" charset="0"/>
              </a:rPr>
              <a:t>(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ch</a:t>
            </a:r>
            <a:r>
              <a:rPr lang="en-US" altLang="ko-KR" b="1" i="1" dirty="0" smtClean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	result = </a:t>
            </a:r>
            <a:r>
              <a:rPr lang="en-US" altLang="ko-KR" b="1" dirty="0" smtClean="0">
                <a:latin typeface="Consolas" panose="020B0609020204030204" pitchFamily="49" charset="0"/>
              </a:rPr>
              <a:t>false;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break;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}</a:t>
            </a:r>
            <a:r>
              <a:rPr lang="en-US" altLang="ko-KR" b="1" dirty="0" smtClean="0">
                <a:latin typeface="Consolas" panose="020B0609020204030204" pitchFamily="49" charset="0"/>
              </a:rPr>
              <a:t>catch(Exception ex) {</a:t>
            </a:r>
          </a:p>
          <a:p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out.println</a:t>
            </a:r>
            <a:r>
              <a:rPr lang="en-US" altLang="ko-KR" b="1" i="1" dirty="0" smtClean="0">
                <a:latin typeface="Consolas" panose="020B0609020204030204" pitchFamily="49" charset="0"/>
              </a:rPr>
              <a:t>("</a:t>
            </a:r>
            <a:r>
              <a:rPr lang="ko-KR" altLang="en-US" b="1" i="1" dirty="0" smtClean="0">
                <a:latin typeface="Consolas" panose="020B0609020204030204" pitchFamily="49" charset="0"/>
              </a:rPr>
              <a:t>숫자만 입력하세요</a:t>
            </a:r>
            <a:r>
              <a:rPr lang="en-US" altLang="ko-KR" b="1" i="1" dirty="0" smtClean="0">
                <a:latin typeface="Consolas" panose="020B0609020204030204" pitchFamily="49" charset="0"/>
              </a:rPr>
              <a:t>.");</a:t>
            </a:r>
          </a:p>
          <a:p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return result;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기준 및 절차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405" y="184815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</a:t>
            </a:r>
            <a:r>
              <a:rPr lang="ko-KR" altLang="en-US" dirty="0" smtClean="0">
                <a:solidFill>
                  <a:srgbClr val="FF0000"/>
                </a:solidFill>
              </a:rPr>
              <a:t>전체 고객 데이터 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err="1" smtClean="0"/>
              <a:t>printAllCustomer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구현하여 처음부터 인덱스를 출력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549262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public static void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printAllCustomer</a:t>
            </a:r>
            <a:r>
              <a:rPr lang="en-US" altLang="ko-KR" b="1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 smtClean="0"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i</a:t>
            </a:r>
            <a:r>
              <a:rPr lang="en-US" altLang="ko-KR" b="1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while(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i</a:t>
            </a:r>
            <a:r>
              <a:rPr lang="en-US" altLang="ko-KR" b="1" dirty="0" smtClean="0">
                <a:latin typeface="Consolas" panose="020B0609020204030204" pitchFamily="49" charset="0"/>
              </a:rPr>
              <a:t> != </a:t>
            </a:r>
            <a:r>
              <a:rPr lang="en-US" altLang="ko-KR" b="1" i="1" dirty="0" smtClean="0">
                <a:latin typeface="Consolas" panose="020B0609020204030204" pitchFamily="49" charset="0"/>
              </a:rPr>
              <a:t>count) {</a:t>
            </a:r>
          </a:p>
          <a:p>
            <a:r>
              <a:rPr lang="en-US" altLang="ko-KR" i="1" dirty="0" smtClean="0">
                <a:latin typeface="Consolas" panose="020B0609020204030204" pitchFamily="49" charset="0"/>
              </a:rPr>
              <a:t>	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printCustomerData</a:t>
            </a:r>
            <a:r>
              <a:rPr lang="en-US" altLang="ko-KR" i="1" dirty="0" smtClean="0">
                <a:latin typeface="Consolas" panose="020B0609020204030204" pitchFamily="49" charset="0"/>
              </a:rPr>
              <a:t>(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i</a:t>
            </a:r>
            <a:r>
              <a:rPr lang="en-US" altLang="ko-KR" i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6. </a:t>
            </a:r>
            <a:r>
              <a:rPr lang="ko-KR" altLang="en-US" sz="3200" dirty="0" smtClean="0"/>
              <a:t>기타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개선 후 장점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입력데이터의 범위가 제한되어 데이터 관리에 유용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더 개선 해야 할 점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중복의 처리가 없음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이메일과</a:t>
            </a:r>
            <a:r>
              <a:rPr lang="ko-KR" altLang="en-US" dirty="0" smtClean="0"/>
              <a:t> 이름 형식을 완벽하게   검사하진 못함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삭제 시 인덱스를 알아야 삭제가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많은 데이터가 있을 시 조회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삭제등</a:t>
            </a:r>
            <a:r>
              <a:rPr lang="ko-KR" altLang="en-US" dirty="0" smtClean="0"/>
              <a:t> 불편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72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소감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자바의 문법과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조금 더 많이 알아야겠다고 느꼈습니다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더 좋고 편리한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있는데도 이용하지 못하는 점이 아쉽습니다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더 개선해야 할 점을 적으면서 많이 미흡하다는 것을 알았습니다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65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3508" y="315699"/>
            <a:ext cx="6563497" cy="475134"/>
          </a:xfrm>
        </p:spPr>
        <p:txBody>
          <a:bodyPr>
            <a:noAutofit/>
          </a:bodyPr>
          <a:lstStyle/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30298"/>
              </p:ext>
            </p:extLst>
          </p:nvPr>
        </p:nvGraphicFramePr>
        <p:xfrm>
          <a:off x="838200" y="1124465"/>
          <a:ext cx="10515600" cy="40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8231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정의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 기존 요구사항 요약</a:t>
                      </a:r>
                      <a:endParaRPr lang="ko-KR" altLang="en-US" dirty="0"/>
                    </a:p>
                  </a:txBody>
                  <a:tcPr/>
                </a:tc>
              </a:tr>
              <a:tr h="58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기존의 고객관리 프로그램의 문제점 수정</a:t>
                      </a:r>
                      <a:endParaRPr lang="ko-KR" altLang="en-US" dirty="0"/>
                    </a:p>
                  </a:txBody>
                  <a:tcPr/>
                </a:tc>
              </a:tr>
              <a:tr h="58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 데이터 입력 검사 및 전체 출력</a:t>
                      </a:r>
                      <a:endParaRPr lang="ko-KR" altLang="en-US" dirty="0"/>
                    </a:p>
                  </a:txBody>
                  <a:tcPr/>
                </a:tc>
              </a:tr>
              <a:tr h="58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프로세스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만든 옵션들</a:t>
                      </a:r>
                      <a:endParaRPr lang="ko-KR" altLang="en-US" dirty="0"/>
                    </a:p>
                  </a:txBody>
                  <a:tcPr/>
                </a:tc>
              </a:tr>
              <a:tr h="58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기준 및 절차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개선된 코드 설명</a:t>
                      </a:r>
                      <a:endParaRPr lang="ko-KR" altLang="en-US" dirty="0"/>
                    </a:p>
                  </a:txBody>
                  <a:tcPr/>
                </a:tc>
              </a:tr>
              <a:tr h="582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개선 장점 및 더 필요한 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정의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고객의 요구사항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/>
              <a:t>고객의 정보는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(F/M),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출생년도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저장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입력받아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기능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/>
              <a:t>저장</a:t>
            </a:r>
            <a:r>
              <a:rPr lang="en-US" altLang="ko-KR" dirty="0" smtClean="0"/>
              <a:t>(“I“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(“N”,”P”</a:t>
            </a:r>
            <a:r>
              <a:rPr lang="ko-KR" altLang="en-US" dirty="0" smtClean="0"/>
              <a:t>로 인덱스 변경하며 조회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수정</a:t>
            </a:r>
            <a:r>
              <a:rPr lang="en-US" altLang="ko-KR" dirty="0" smtClean="0"/>
              <a:t>(“U”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(“D”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파일저장하는</a:t>
            </a:r>
            <a:r>
              <a:rPr lang="ko-KR" altLang="en-US" dirty="0" smtClean="0"/>
              <a:t> 기능 구현할 </a:t>
            </a:r>
            <a:r>
              <a:rPr lang="ko-KR" altLang="en-US" dirty="0" err="1" smtClean="0"/>
              <a:t>필요없음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객체지향성 </a:t>
            </a:r>
            <a:r>
              <a:rPr lang="ko-KR" altLang="en-US" dirty="0" err="1" smtClean="0"/>
              <a:t>고려해야함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21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목적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요구사항에서 더 필요한 기능 수정 및 보완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사용자들의 불편함 해소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36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범위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저장기능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입력기능 검사 강화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1). </a:t>
            </a:r>
            <a:r>
              <a:rPr lang="ko-KR" altLang="en-US" dirty="0" smtClean="0"/>
              <a:t>성별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“M”, “F” </a:t>
            </a:r>
            <a:r>
              <a:rPr lang="ko-KR" altLang="en-US" dirty="0" smtClean="0"/>
              <a:t>이외에는 입력불가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2).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“@”, “.” </a:t>
            </a:r>
            <a:r>
              <a:rPr lang="ko-KR" altLang="en-US" dirty="0" smtClean="0"/>
              <a:t>들어가지 않은 형식은 입력불가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3). </a:t>
            </a:r>
            <a:r>
              <a:rPr lang="ko-KR" altLang="en-US" dirty="0" err="1" smtClean="0"/>
              <a:t>출생년도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오로지 숫자만 입력 가능하게 수정</a:t>
            </a:r>
            <a:r>
              <a:rPr lang="en-US" altLang="ko-KR" dirty="0" smtClean="0"/>
              <a:t>, 6</a:t>
            </a:r>
            <a:r>
              <a:rPr lang="ko-KR" altLang="en-US" dirty="0" smtClean="0"/>
              <a:t>자리 이상은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입력불가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조회기능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고객 조회 가능한 기능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“A”</a:t>
            </a:r>
            <a:r>
              <a:rPr lang="ko-KR" altLang="en-US" dirty="0" smtClean="0"/>
              <a:t>입력으로 전체 조회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7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프로세스 </a:t>
            </a:r>
            <a:r>
              <a:rPr lang="ko-KR" altLang="en-US" sz="3200" dirty="0" err="1" smtClean="0"/>
              <a:t>맵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68916" y="889686"/>
            <a:ext cx="1717589" cy="11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en-US" altLang="ko-KR" dirty="0"/>
          </a:p>
          <a:p>
            <a:pPr algn="ctr"/>
            <a:r>
              <a:rPr lang="en-US" altLang="ko-KR" dirty="0" smtClean="0"/>
              <a:t>(“A”, “I” , “N”, “P”, ”C” “U”, “D”)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684663" y="2614028"/>
            <a:ext cx="1593003" cy="975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 데이터 입력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06703" y="3926572"/>
            <a:ext cx="1717589" cy="11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다시 입력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45015" y="4749469"/>
            <a:ext cx="1717589" cy="11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유저데이터 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2983" y="4007830"/>
            <a:ext cx="62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4161" y="5514734"/>
            <a:ext cx="62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84663" y="4073460"/>
            <a:ext cx="1717589" cy="11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검사 조건에 충족하는가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14839" y="5367959"/>
            <a:ext cx="1717589" cy="11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 데이터 입력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4362" y="2614027"/>
            <a:ext cx="1415369" cy="99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 데이터 수정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29573" y="2618847"/>
            <a:ext cx="1398359" cy="99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인덱스 데이터 삭제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427709" y="2089091"/>
            <a:ext cx="8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10234" y="2063578"/>
            <a:ext cx="8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69946" y="2111629"/>
            <a:ext cx="8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591" y="2123872"/>
            <a:ext cx="8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64805" y="2144353"/>
            <a:ext cx="8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84847" y="2102628"/>
            <a:ext cx="8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12468" y="2088147"/>
            <a:ext cx="8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170" y="2614028"/>
            <a:ext cx="1415369" cy="99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데이터 출력</a:t>
            </a:r>
            <a:endParaRPr lang="en-US" altLang="ko-KR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124047" y="2615712"/>
            <a:ext cx="1415369" cy="99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인덱스 </a:t>
            </a:r>
            <a:r>
              <a:rPr lang="en-US" altLang="ko-KR" dirty="0"/>
              <a:t>+</a:t>
            </a:r>
            <a:r>
              <a:rPr lang="en-US" altLang="ko-KR" dirty="0" smtClean="0"/>
              <a:t>1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64138" y="2606641"/>
            <a:ext cx="1415369" cy="99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인덱스 데이터 출력</a:t>
            </a:r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872277" y="2619153"/>
            <a:ext cx="1415369" cy="99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인덱스 </a:t>
            </a:r>
            <a:r>
              <a:rPr lang="en-US" altLang="ko-KR" dirty="0" smtClean="0"/>
              <a:t>-1</a:t>
            </a:r>
          </a:p>
        </p:txBody>
      </p:sp>
      <p:cxnSp>
        <p:nvCxnSpPr>
          <p:cNvPr id="34" name="직선 화살표 연결선 33"/>
          <p:cNvCxnSpPr>
            <a:endCxn id="2" idx="1"/>
          </p:cNvCxnSpPr>
          <p:nvPr/>
        </p:nvCxnSpPr>
        <p:spPr>
          <a:xfrm flipV="1">
            <a:off x="988541" y="1476632"/>
            <a:ext cx="3580375" cy="113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" idx="1"/>
          </p:cNvCxnSpPr>
          <p:nvPr/>
        </p:nvCxnSpPr>
        <p:spPr>
          <a:xfrm flipV="1">
            <a:off x="2561457" y="1476632"/>
            <a:ext cx="2007459" cy="113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8" idx="0"/>
            <a:endCxn id="2" idx="1"/>
          </p:cNvCxnSpPr>
          <p:nvPr/>
        </p:nvCxnSpPr>
        <p:spPr>
          <a:xfrm flipV="1">
            <a:off x="3802047" y="1476632"/>
            <a:ext cx="766869" cy="113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" idx="2"/>
            <a:endCxn id="6" idx="0"/>
          </p:cNvCxnSpPr>
          <p:nvPr/>
        </p:nvCxnSpPr>
        <p:spPr>
          <a:xfrm>
            <a:off x="5427711" y="2063578"/>
            <a:ext cx="53454" cy="55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" idx="3"/>
            <a:endCxn id="31" idx="0"/>
          </p:cNvCxnSpPr>
          <p:nvPr/>
        </p:nvCxnSpPr>
        <p:spPr>
          <a:xfrm>
            <a:off x="6286505" y="1476632"/>
            <a:ext cx="885318" cy="113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" idx="3"/>
            <a:endCxn id="30" idx="0"/>
          </p:cNvCxnSpPr>
          <p:nvPr/>
        </p:nvCxnSpPr>
        <p:spPr>
          <a:xfrm>
            <a:off x="6286505" y="1476632"/>
            <a:ext cx="2545227" cy="113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" idx="3"/>
            <a:endCxn id="32" idx="0"/>
          </p:cNvCxnSpPr>
          <p:nvPr/>
        </p:nvCxnSpPr>
        <p:spPr>
          <a:xfrm>
            <a:off x="6286505" y="1476632"/>
            <a:ext cx="4293457" cy="11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3"/>
            <a:endCxn id="7" idx="1"/>
          </p:cNvCxnSpPr>
          <p:nvPr/>
        </p:nvCxnSpPr>
        <p:spPr>
          <a:xfrm flipV="1">
            <a:off x="6402252" y="4513518"/>
            <a:ext cx="804451" cy="1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3"/>
          </p:cNvCxnSpPr>
          <p:nvPr/>
        </p:nvCxnSpPr>
        <p:spPr>
          <a:xfrm>
            <a:off x="6402252" y="4660406"/>
            <a:ext cx="769570" cy="126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2"/>
            <a:endCxn id="16" idx="0"/>
          </p:cNvCxnSpPr>
          <p:nvPr/>
        </p:nvCxnSpPr>
        <p:spPr>
          <a:xfrm>
            <a:off x="5481165" y="3589313"/>
            <a:ext cx="62293" cy="48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8" idx="3"/>
            <a:endCxn id="6" idx="1"/>
          </p:cNvCxnSpPr>
          <p:nvPr/>
        </p:nvCxnSpPr>
        <p:spPr>
          <a:xfrm flipV="1">
            <a:off x="4509731" y="3101671"/>
            <a:ext cx="174932" cy="1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7" idx="3"/>
            <a:endCxn id="8" idx="1"/>
          </p:cNvCxnSpPr>
          <p:nvPr/>
        </p:nvCxnSpPr>
        <p:spPr>
          <a:xfrm flipV="1">
            <a:off x="8932428" y="5336415"/>
            <a:ext cx="812587" cy="61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기준 및 절차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1730"/>
            <a:ext cx="10515600" cy="438523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“F” or “M” </a:t>
            </a:r>
            <a:r>
              <a:rPr lang="ko-KR" altLang="en-US" dirty="0" smtClean="0">
                <a:solidFill>
                  <a:srgbClr val="FF0000"/>
                </a:solidFill>
              </a:rPr>
              <a:t>으로만 입력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gender 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받아 </a:t>
            </a:r>
            <a:r>
              <a:rPr lang="en-US" altLang="ko-KR" dirty="0" smtClean="0"/>
              <a:t>equals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“M”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“F”</a:t>
            </a:r>
            <a:r>
              <a:rPr lang="ko-KR" altLang="en-US" dirty="0" smtClean="0"/>
              <a:t>만 일치하는지 조사 후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다를 경우 다시 입력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1033848" y="2373693"/>
            <a:ext cx="1031995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String gender = 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scan.next</a:t>
            </a:r>
            <a:r>
              <a:rPr lang="en-US" altLang="ko-KR" b="1" i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while((!(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gender.equals</a:t>
            </a:r>
            <a:r>
              <a:rPr lang="en-US" altLang="ko-KR" b="1" dirty="0" smtClean="0">
                <a:latin typeface="Consolas" panose="020B0609020204030204" pitchFamily="49" charset="0"/>
              </a:rPr>
              <a:t>("m"))) &amp;&amp; (!(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gender.equals</a:t>
            </a:r>
            <a:r>
              <a:rPr lang="en-US" altLang="ko-KR" b="1" dirty="0" smtClean="0">
                <a:latin typeface="Consolas" panose="020B0609020204030204" pitchFamily="49" charset="0"/>
              </a:rPr>
              <a:t>("f")))) {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out.println</a:t>
            </a:r>
            <a:r>
              <a:rPr lang="en-US" altLang="ko-KR" b="1" i="1" dirty="0" smtClean="0">
                <a:latin typeface="Consolas" panose="020B0609020204030204" pitchFamily="49" charset="0"/>
              </a:rPr>
              <a:t>("</a:t>
            </a:r>
            <a:r>
              <a:rPr lang="ko-KR" altLang="en-US" b="1" i="1" dirty="0" smtClean="0">
                <a:latin typeface="Consolas" panose="020B0609020204030204" pitchFamily="49" charset="0"/>
              </a:rPr>
              <a:t>한글자만 입력해주세요</a:t>
            </a:r>
            <a:r>
              <a:rPr lang="en-US" altLang="ko-KR" b="1" i="1" dirty="0" smtClean="0">
                <a:latin typeface="Consolas" panose="020B0609020204030204" pitchFamily="49" charset="0"/>
              </a:rPr>
              <a:t>. </a:t>
            </a:r>
            <a:r>
              <a:rPr lang="ko-KR" altLang="en-US" b="1" i="1" dirty="0" smtClean="0">
                <a:latin typeface="Consolas" panose="020B0609020204030204" pitchFamily="49" charset="0"/>
              </a:rPr>
              <a:t>성별이 제대로 확인되지 </a:t>
            </a:r>
            <a:r>
              <a:rPr lang="ko-KR" altLang="en-US" b="1" i="1" dirty="0" err="1" smtClean="0">
                <a:latin typeface="Consolas" panose="020B0609020204030204" pitchFamily="49" charset="0"/>
              </a:rPr>
              <a:t>않았습니</a:t>
            </a:r>
            <a:r>
              <a:rPr lang="en-US" altLang="ko-KR" b="1" i="1" dirty="0" smtClean="0">
                <a:latin typeface="Consolas" panose="020B0609020204030204" pitchFamily="49" charset="0"/>
              </a:rPr>
              <a:t>	</a:t>
            </a:r>
            <a:r>
              <a:rPr lang="ko-KR" altLang="en-US" b="1" i="1" dirty="0" smtClean="0">
                <a:latin typeface="Consolas" panose="020B0609020204030204" pitchFamily="49" charset="0"/>
              </a:rPr>
              <a:t>다</a:t>
            </a:r>
            <a:r>
              <a:rPr lang="en-US" altLang="ko-KR" b="1" i="1" dirty="0" smtClean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out.println</a:t>
            </a:r>
            <a:r>
              <a:rPr lang="en-US" altLang="ko-KR" b="1" i="1" dirty="0" smtClean="0">
                <a:latin typeface="Consolas" panose="020B0609020204030204" pitchFamily="49" charset="0"/>
              </a:rPr>
              <a:t>("</a:t>
            </a:r>
            <a:r>
              <a:rPr lang="ko-KR" altLang="en-US" b="1" i="1" dirty="0" smtClean="0">
                <a:latin typeface="Consolas" panose="020B0609020204030204" pitchFamily="49" charset="0"/>
              </a:rPr>
              <a:t>성별</a:t>
            </a:r>
            <a:r>
              <a:rPr lang="en-US" altLang="ko-KR" b="1" i="1" dirty="0" smtClean="0">
                <a:latin typeface="Consolas" panose="020B0609020204030204" pitchFamily="49" charset="0"/>
              </a:rPr>
              <a:t>(M/F) :");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gender = 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scan.next</a:t>
            </a:r>
            <a:r>
              <a:rPr lang="en-US" altLang="ko-KR" i="1" dirty="0" smtClean="0">
                <a:latin typeface="Consolas" panose="020B0609020204030204" pitchFamily="49" charset="0"/>
              </a:rPr>
              <a:t>();</a:t>
            </a:r>
            <a:endParaRPr lang="en-US" altLang="ko-KR" dirty="0" smtClean="0"/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기준 및 절차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405" y="18481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err="1" smtClean="0">
                <a:solidFill>
                  <a:srgbClr val="FF0000"/>
                </a:solidFill>
              </a:rPr>
              <a:t>이메일</a:t>
            </a:r>
            <a:r>
              <a:rPr lang="ko-KR" altLang="en-US" dirty="0" smtClean="0">
                <a:solidFill>
                  <a:srgbClr val="FF0000"/>
                </a:solidFill>
              </a:rPr>
              <a:t> 형식으로 </a:t>
            </a:r>
            <a:r>
              <a:rPr lang="ko-KR" altLang="en-US" dirty="0" err="1" smtClean="0">
                <a:solidFill>
                  <a:srgbClr val="FF0000"/>
                </a:solidFill>
              </a:rPr>
              <a:t>입력받기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형식으로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contains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  하여  </a:t>
            </a:r>
            <a:r>
              <a:rPr lang="en-US" altLang="ko-KR" dirty="0" smtClean="0"/>
              <a:t>“@”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“.”</a:t>
            </a:r>
            <a:r>
              <a:rPr lang="ko-KR" altLang="en-US" dirty="0" smtClean="0"/>
              <a:t>이 같이 포함되어 있는지 검사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아니면 계속 입력 반복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1145058" y="2725480"/>
            <a:ext cx="91110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while((!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email.contains</a:t>
            </a:r>
            <a:r>
              <a:rPr lang="en-US" altLang="ko-KR" b="1" dirty="0" smtClean="0">
                <a:latin typeface="Consolas" panose="020B0609020204030204" pitchFamily="49" charset="0"/>
              </a:rPr>
              <a:t>("@")) || (!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email.contains</a:t>
            </a:r>
            <a:r>
              <a:rPr lang="en-US" altLang="ko-KR" b="1" dirty="0" smtClean="0">
                <a:latin typeface="Consolas" panose="020B0609020204030204" pitchFamily="49" charset="0"/>
              </a:rPr>
              <a:t>("."))) {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out.println</a:t>
            </a:r>
            <a:r>
              <a:rPr lang="en-US" altLang="ko-KR" b="1" i="1" dirty="0" smtClean="0">
                <a:latin typeface="Consolas" panose="020B0609020204030204" pitchFamily="49" charset="0"/>
              </a:rPr>
              <a:t>("</a:t>
            </a:r>
            <a:r>
              <a:rPr lang="ko-KR" altLang="en-US" b="1" i="1" dirty="0" smtClean="0">
                <a:latin typeface="Consolas" panose="020B0609020204030204" pitchFamily="49" charset="0"/>
              </a:rPr>
              <a:t>형식에 맞춰 입력해주세요</a:t>
            </a:r>
            <a:r>
              <a:rPr lang="en-US" altLang="ko-KR" b="1" i="1" dirty="0" smtClean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email = 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scan.next</a:t>
            </a:r>
            <a:r>
              <a:rPr lang="en-US" altLang="ko-KR" i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4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838200" y="889686"/>
            <a:ext cx="4722341" cy="8010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5. </a:t>
            </a:r>
            <a:r>
              <a:rPr lang="ko-KR" altLang="en-US" sz="3200" dirty="0" smtClean="0"/>
              <a:t>기준 및 절차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03108" cy="4351338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err="1" smtClean="0">
                <a:solidFill>
                  <a:srgbClr val="FF0000"/>
                </a:solidFill>
              </a:rPr>
              <a:t>출생년도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입력시</a:t>
            </a:r>
            <a:r>
              <a:rPr lang="ko-KR" altLang="en-US" dirty="0" smtClean="0">
                <a:solidFill>
                  <a:srgbClr val="FF0000"/>
                </a:solidFill>
              </a:rPr>
              <a:t> 숫자로만 입력 받기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sz="2400" dirty="0" err="1" smtClean="0"/>
              <a:t>IsNumber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함수를 구현하여</a:t>
            </a:r>
            <a:endParaRPr lang="en-US" altLang="ko-KR" sz="2400" dirty="0" smtClean="0"/>
          </a:p>
          <a:p>
            <a:r>
              <a:rPr lang="en-US" altLang="ko-KR" sz="2400" dirty="0" smtClean="0"/>
              <a:t>String</a:t>
            </a:r>
            <a:r>
              <a:rPr lang="ko-KR" altLang="en-US" sz="2400" dirty="0" smtClean="0"/>
              <a:t>으로 받은 </a:t>
            </a:r>
            <a:r>
              <a:rPr lang="en-US" altLang="ko-KR" sz="2400" dirty="0" err="1" smtClean="0"/>
              <a:t>birthYear</a:t>
            </a:r>
            <a:r>
              <a:rPr lang="ko-KR" altLang="en-US" sz="2400" dirty="0" smtClean="0"/>
              <a:t>가 숫자인지 </a:t>
            </a:r>
            <a:r>
              <a:rPr lang="ko-KR" altLang="en-US" sz="2400" dirty="0" err="1" smtClean="0"/>
              <a:t>판별후에</a:t>
            </a:r>
            <a:endParaRPr lang="en-US" altLang="ko-KR" sz="2400" dirty="0"/>
          </a:p>
          <a:p>
            <a:r>
              <a:rPr lang="ko-KR" altLang="en-US" sz="2400" dirty="0" smtClean="0"/>
              <a:t>숫자이면 </a:t>
            </a:r>
            <a:r>
              <a:rPr lang="en-US" altLang="ko-KR" sz="2400" dirty="0" smtClean="0"/>
              <a:t>6</a:t>
            </a:r>
            <a:r>
              <a:rPr lang="ko-KR" altLang="en-US" sz="2400" dirty="0" err="1" smtClean="0"/>
              <a:t>자리이상인지</a:t>
            </a:r>
            <a:r>
              <a:rPr lang="ko-KR" altLang="en-US" sz="2400" dirty="0" smtClean="0"/>
              <a:t> 판별 후 저장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아니면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다시 입력하기</a:t>
            </a:r>
            <a:endParaRPr lang="en-US" altLang="ko-KR" sz="2400" dirty="0" smtClean="0"/>
          </a:p>
          <a:p>
            <a:r>
              <a:rPr lang="en-US" altLang="ko-KR" sz="2400" dirty="0" err="1" smtClean="0"/>
              <a:t>IsNumber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함수는 </a:t>
            </a:r>
            <a:r>
              <a:rPr lang="ko-KR" altLang="en-US" sz="2400" dirty="0" err="1" smtClean="0"/>
              <a:t>다음장</a:t>
            </a:r>
            <a:endParaRPr lang="en-US" altLang="ko-KR" sz="24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93508" y="315699"/>
            <a:ext cx="6563497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 smtClean="0"/>
              <a:t>고객관리 프로그램 수정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6273113" y="1178680"/>
            <a:ext cx="579943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//only </a:t>
            </a:r>
            <a:r>
              <a:rPr lang="ko-KR" altLang="en-US" dirty="0" smtClean="0">
                <a:latin typeface="Consolas" panose="020B0609020204030204" pitchFamily="49" charset="0"/>
              </a:rPr>
              <a:t>숫자 </a:t>
            </a:r>
            <a:r>
              <a:rPr lang="en-US" altLang="ko-KR" dirty="0" smtClean="0">
                <a:latin typeface="Consolas" panose="020B0609020204030204" pitchFamily="49" charset="0"/>
              </a:rPr>
              <a:t>, 6</a:t>
            </a:r>
            <a:r>
              <a:rPr lang="ko-KR" altLang="en-US" dirty="0" smtClean="0">
                <a:latin typeface="Consolas" panose="020B0609020204030204" pitchFamily="49" charset="0"/>
              </a:rPr>
              <a:t>자리이상 </a:t>
            </a:r>
            <a:r>
              <a:rPr lang="en-US" altLang="ko-KR" dirty="0" smtClean="0">
                <a:latin typeface="Consolas" panose="020B0609020204030204" pitchFamily="49" charset="0"/>
              </a:rPr>
              <a:t>X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while(!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IsNumber</a:t>
            </a:r>
            <a:r>
              <a:rPr lang="en-US" altLang="ko-KR" b="1" i="1" dirty="0" smtClean="0">
                <a:latin typeface="Consolas" panose="020B0609020204030204" pitchFamily="49" charset="0"/>
              </a:rPr>
              <a:t>(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birthYear</a:t>
            </a:r>
            <a:r>
              <a:rPr lang="en-US" altLang="ko-KR" b="1" i="1" dirty="0" smtClean="0">
                <a:latin typeface="Consolas" panose="020B0609020204030204" pitchFamily="49" charset="0"/>
              </a:rPr>
              <a:t>)) {</a:t>
            </a:r>
          </a:p>
          <a:p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b="1" dirty="0" err="1" smtClean="0"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out.println</a:t>
            </a:r>
            <a:r>
              <a:rPr lang="en-US" altLang="ko-KR" b="1" i="1" dirty="0" smtClean="0">
                <a:latin typeface="Consolas" panose="020B0609020204030204" pitchFamily="49" charset="0"/>
              </a:rPr>
              <a:t>("</a:t>
            </a:r>
            <a:r>
              <a:rPr lang="ko-KR" altLang="en-US" b="1" i="1" dirty="0" smtClean="0">
                <a:latin typeface="Consolas" panose="020B0609020204030204" pitchFamily="49" charset="0"/>
              </a:rPr>
              <a:t>숫자만 입력해주세요</a:t>
            </a:r>
            <a:r>
              <a:rPr lang="en-US" altLang="ko-KR" b="1" i="1" dirty="0" smtClean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birthYear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scan.next</a:t>
            </a:r>
            <a:r>
              <a:rPr lang="en-US" altLang="ko-KR" i="1" dirty="0" smtClean="0">
                <a:latin typeface="Consolas" panose="020B0609020204030204" pitchFamily="49" charset="0"/>
              </a:rPr>
              <a:t>();</a:t>
            </a:r>
          </a:p>
          <a:p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if(!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IsNumber</a:t>
            </a:r>
            <a:r>
              <a:rPr lang="en-US" altLang="ko-KR" b="1" i="1" dirty="0" smtClean="0">
                <a:latin typeface="Consolas" panose="020B0609020204030204" pitchFamily="49" charset="0"/>
              </a:rPr>
              <a:t>(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birthYear</a:t>
            </a:r>
            <a:r>
              <a:rPr lang="en-US" altLang="ko-KR" b="1" i="1" dirty="0" smtClean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continue;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 err="1" smtClean="0"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birth_num</a:t>
            </a:r>
            <a:r>
              <a:rPr lang="en-US" altLang="ko-KR" b="1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Integer.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parseInt</a:t>
            </a:r>
            <a:r>
              <a:rPr lang="en-US" altLang="ko-KR" b="1" i="1" dirty="0" smtClean="0">
                <a:latin typeface="Consolas" panose="020B0609020204030204" pitchFamily="49" charset="0"/>
              </a:rPr>
              <a:t>(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birthYear</a:t>
            </a:r>
            <a:r>
              <a:rPr lang="en-US" altLang="ko-KR" b="1" i="1" dirty="0" smtClean="0">
                <a:latin typeface="Consolas" panose="020B0609020204030204" pitchFamily="49" charset="0"/>
              </a:rPr>
              <a:t>);</a:t>
            </a:r>
          </a:p>
          <a:p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while(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birth_num</a:t>
            </a:r>
            <a:r>
              <a:rPr lang="en-US" altLang="ko-KR" b="1" dirty="0" smtClean="0">
                <a:latin typeface="Consolas" panose="020B0609020204030204" pitchFamily="49" charset="0"/>
              </a:rPr>
              <a:t> &gt; 1e6-1) {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out.println</a:t>
            </a:r>
            <a:r>
              <a:rPr lang="en-US" altLang="ko-KR" b="1" i="1" dirty="0" smtClean="0">
                <a:latin typeface="Consolas" panose="020B0609020204030204" pitchFamily="49" charset="0"/>
              </a:rPr>
              <a:t>("6</a:t>
            </a:r>
            <a:r>
              <a:rPr lang="ko-KR" altLang="en-US" b="1" i="1" dirty="0" smtClean="0">
                <a:latin typeface="Consolas" panose="020B0609020204030204" pitchFamily="49" charset="0"/>
              </a:rPr>
              <a:t>자리의 생년월일을 </a:t>
            </a:r>
            <a:r>
              <a:rPr lang="en-US" altLang="ko-KR" b="1" i="1" dirty="0" smtClean="0">
                <a:latin typeface="Consolas" panose="020B0609020204030204" pitchFamily="49" charset="0"/>
              </a:rPr>
              <a:t>	</a:t>
            </a:r>
            <a:r>
              <a:rPr lang="ko-KR" altLang="en-US" b="1" i="1" dirty="0" smtClean="0">
                <a:latin typeface="Consolas" panose="020B0609020204030204" pitchFamily="49" charset="0"/>
              </a:rPr>
              <a:t>입력해주세요</a:t>
            </a:r>
            <a:r>
              <a:rPr lang="en-US" altLang="ko-KR" b="1" i="1" dirty="0" smtClean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</a:rPr>
              <a:t>birthYear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i="1" dirty="0" err="1" smtClean="0">
                <a:latin typeface="Consolas" panose="020B0609020204030204" pitchFamily="49" charset="0"/>
              </a:rPr>
              <a:t>scan.next</a:t>
            </a:r>
            <a:r>
              <a:rPr lang="en-US" altLang="ko-KR" i="1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</a:rPr>
              <a:t>birth_num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Integer.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parseInt</a:t>
            </a:r>
            <a:r>
              <a:rPr lang="en-US" altLang="ko-KR" b="1" i="1" dirty="0" smtClean="0">
                <a:latin typeface="Consolas" panose="020B0609020204030204" pitchFamily="49" charset="0"/>
              </a:rPr>
              <a:t>(</a:t>
            </a:r>
            <a:r>
              <a:rPr lang="en-US" altLang="ko-KR" b="1" i="1" dirty="0" err="1" smtClean="0">
                <a:latin typeface="Consolas" panose="020B0609020204030204" pitchFamily="49" charset="0"/>
              </a:rPr>
              <a:t>birthYear</a:t>
            </a:r>
            <a:r>
              <a:rPr lang="en-US" altLang="ko-KR" b="1" i="1" dirty="0" smtClean="0">
                <a:latin typeface="Consolas" panose="020B0609020204030204" pitchFamily="49" charset="0"/>
              </a:rPr>
              <a:t>);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	}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649</Words>
  <Application>Microsoft Office PowerPoint</Application>
  <PresentationFormat>와이드스크린</PresentationFormat>
  <Paragraphs>185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빅데이터 청년인재 JAVA</vt:lpstr>
      <vt:lpstr>고객관리 프로그램 수정</vt:lpstr>
      <vt:lpstr>1. 정의</vt:lpstr>
      <vt:lpstr>2. 목적</vt:lpstr>
      <vt:lpstr>3. 범위</vt:lpstr>
      <vt:lpstr>4. 프로세스 맵</vt:lpstr>
      <vt:lpstr>5. 기준 및 절차</vt:lpstr>
      <vt:lpstr>5. 기준 및 절차</vt:lpstr>
      <vt:lpstr>5. 기준 및 절차</vt:lpstr>
      <vt:lpstr>5. 기준 및 절차</vt:lpstr>
      <vt:lpstr>5. 기준 및 절차</vt:lpstr>
      <vt:lpstr>6. 기타</vt:lpstr>
      <vt:lpstr>소감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청년인재 JAVA</dc:title>
  <dc:creator>안 명건</dc:creator>
  <cp:lastModifiedBy>안 명건</cp:lastModifiedBy>
  <cp:revision>11</cp:revision>
  <dcterms:created xsi:type="dcterms:W3CDTF">2018-07-03T05:58:07Z</dcterms:created>
  <dcterms:modified xsi:type="dcterms:W3CDTF">2018-07-03T07:01:20Z</dcterms:modified>
</cp:coreProperties>
</file>