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03A2-42B7-5F0B-4DDF-6F8178D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82956-B535-08A3-3140-52F5D23C0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08CB9-F999-4137-8E96-F8539228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50FA-B8C6-2403-8A47-784506D2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1CB7-E219-3DAD-1A0D-40240243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07C7-CE7D-CBFC-8EDC-81CF205C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89ACE-F887-EA67-FE99-83EEC440F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8AAA-0B4E-D8BD-BEE3-5AAE5098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C228-9274-317C-E5B1-1CDDD66B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96BB-CD9C-B6D7-DC37-051E0380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E9CDF-50FF-B132-7913-1015C4ED4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C17F0-643F-C5FE-F7ED-5406ED8A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EDA7-1FBF-EB99-C320-7B002C83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78B20-B831-BC62-9255-15ADEA43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D274-5670-9A1A-E49E-A5BD461E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4747-0CC6-246B-BC77-D26574B0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932C-82CE-DD06-4382-94310944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FC62-A3EB-4E5E-9F86-A1232705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2286C-F295-C632-CCE1-16A51531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E3C2-253E-E79E-8DC4-FC71D7C6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A8B7-630E-8EB6-EBA7-4AE0A69A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F2A7-8F60-7018-EC57-42363C20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B679-B1A0-0E56-DA1C-64643DB4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A48E-6DE7-8F6A-97E0-63D3473E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F5C0-6654-5853-3D94-8A4CCC36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81F5-04DF-9721-C5EC-0EDFD15E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918D-AFF8-728E-DDCD-0454AF21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A0381-7EDA-9FEA-F2F4-848A8F83B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4443E-A96E-B181-6FCF-BC8AE9C7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6DCE-E580-A755-561C-CFC71134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B6C35-FC38-6879-58FF-AA88767B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819D-F7C8-1D20-D6C2-E2DA1615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A5FEB-4653-040F-3FEE-6C076319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9D663-63DC-4362-C244-9C0D4A77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5522C-11B0-D69D-498D-24F60B07D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037B8-696A-A9EF-E942-9EE6E1C6F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A72F-3F4B-C085-A57F-7A54800D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719FC-B4C7-6731-7167-B506EB69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A94A4-BE53-684E-8C3B-24842A41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6C12-915B-E3E7-9D63-2F6532AC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645B3-DD76-926D-08A1-9E014893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55910-37D4-47C1-F334-1AE9436D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71E18-4B1B-196F-D02F-60255CC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7E48C-541E-6284-3682-3558684A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53B85-FE07-5EFA-66FF-88499467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23A41-43B7-008F-6E4D-B20D66C6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E99B-3BA1-16BE-0F09-DECE3C1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E65B-09F8-31C9-C36B-DE2FCC0D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B0FEC-DC5D-0CA5-89DB-B3391F9D4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C5EB0-025D-B279-06BA-3E3F760E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4DD6D-9750-9C47-C08A-9F2948A4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D968-F963-CFEC-780C-34EB5540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AC49-26BF-3E83-3EEF-632C0182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FA59A-C302-A063-7B67-65D098028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D845C-C2CB-F4F6-4F84-B3477059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6300-0212-3BBE-39CC-9C33F810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7822B-8F2C-04BA-D9C1-6BE89250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AA6F-967A-82C6-6B70-21D91D57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4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C58A9-5AB0-FA58-81B7-C2152D59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D96A-A05D-E411-A107-F990C95D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20AB-1998-7B71-BB44-01C6BF586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A3EB7-E139-CA49-AC6A-B313E5DDEA7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57C5E-83A6-A891-273B-9403DDB3F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656A-A6FE-DCB0-70AA-E09A3EB2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2E8E4F-0176-7842-8637-EE8503A6A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A72B75-4793-9D26-AA3D-25DA4694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99" y="578451"/>
            <a:ext cx="5694641" cy="57010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68020F-1461-4972-89CC-F8FF4C723C42}"/>
              </a:ext>
            </a:extLst>
          </p:cNvPr>
          <p:cNvSpPr/>
          <p:nvPr/>
        </p:nvSpPr>
        <p:spPr>
          <a:xfrm>
            <a:off x="1865870" y="556054"/>
            <a:ext cx="1655806" cy="570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11B53-E9D1-4CC3-90C5-C5E61541B49D}"/>
              </a:ext>
            </a:extLst>
          </p:cNvPr>
          <p:cNvSpPr/>
          <p:nvPr/>
        </p:nvSpPr>
        <p:spPr>
          <a:xfrm>
            <a:off x="1942070" y="718964"/>
            <a:ext cx="1503406" cy="279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A33AD-2ED0-E285-938F-F254A3E3248C}"/>
              </a:ext>
            </a:extLst>
          </p:cNvPr>
          <p:cNvSpPr/>
          <p:nvPr/>
        </p:nvSpPr>
        <p:spPr>
          <a:xfrm>
            <a:off x="1942070" y="1347106"/>
            <a:ext cx="1503406" cy="27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5F4D06-B488-E27A-D291-B30619978F1B}"/>
              </a:ext>
            </a:extLst>
          </p:cNvPr>
          <p:cNvSpPr/>
          <p:nvPr/>
        </p:nvSpPr>
        <p:spPr>
          <a:xfrm>
            <a:off x="1942070" y="1033035"/>
            <a:ext cx="1503406" cy="27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D92B0-F517-29D8-6056-106A34A5EBCD}"/>
              </a:ext>
            </a:extLst>
          </p:cNvPr>
          <p:cNvSpPr/>
          <p:nvPr/>
        </p:nvSpPr>
        <p:spPr>
          <a:xfrm>
            <a:off x="3681532" y="998482"/>
            <a:ext cx="4537558" cy="21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C298E-E85E-EC2E-3BA6-F538142CE20A}"/>
              </a:ext>
            </a:extLst>
          </p:cNvPr>
          <p:cNvSpPr/>
          <p:nvPr/>
        </p:nvSpPr>
        <p:spPr>
          <a:xfrm>
            <a:off x="3681532" y="2674882"/>
            <a:ext cx="4537558" cy="21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FD33D3-3D21-650E-0591-2CC08284979F}"/>
              </a:ext>
            </a:extLst>
          </p:cNvPr>
          <p:cNvSpPr txBox="1"/>
          <p:nvPr/>
        </p:nvSpPr>
        <p:spPr>
          <a:xfrm>
            <a:off x="606751" y="316194"/>
            <a:ext cx="95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38352-2122-ACE6-E30E-02F2D1E84025}"/>
              </a:ext>
            </a:extLst>
          </p:cNvPr>
          <p:cNvSpPr/>
          <p:nvPr/>
        </p:nvSpPr>
        <p:spPr>
          <a:xfrm>
            <a:off x="1543367" y="180155"/>
            <a:ext cx="2071504" cy="646062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D385E-1CC6-DD5A-F072-2DA62429ADC7}"/>
              </a:ext>
            </a:extLst>
          </p:cNvPr>
          <p:cNvSpPr/>
          <p:nvPr/>
        </p:nvSpPr>
        <p:spPr>
          <a:xfrm>
            <a:off x="3681532" y="198690"/>
            <a:ext cx="5603269" cy="646062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5F41-0366-77E1-0E31-1A6E04EC2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9B2CAF-9FF2-1541-9E88-086441CA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99" y="578451"/>
            <a:ext cx="5694641" cy="57010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604C90-4B6B-1866-BF36-03833D1A0CE1}"/>
              </a:ext>
            </a:extLst>
          </p:cNvPr>
          <p:cNvSpPr/>
          <p:nvPr/>
        </p:nvSpPr>
        <p:spPr>
          <a:xfrm>
            <a:off x="1865870" y="556054"/>
            <a:ext cx="1655806" cy="5708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06FAC-A895-CD49-CBBC-E9E9D2427313}"/>
              </a:ext>
            </a:extLst>
          </p:cNvPr>
          <p:cNvSpPr/>
          <p:nvPr/>
        </p:nvSpPr>
        <p:spPr>
          <a:xfrm>
            <a:off x="1942070" y="718964"/>
            <a:ext cx="1503406" cy="279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D963A-F65D-970C-3D3F-B9B1460E22B7}"/>
              </a:ext>
            </a:extLst>
          </p:cNvPr>
          <p:cNvSpPr/>
          <p:nvPr/>
        </p:nvSpPr>
        <p:spPr>
          <a:xfrm>
            <a:off x="1942070" y="1347106"/>
            <a:ext cx="1503406" cy="27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1C1EB-0EB2-3352-D33D-E1C5A6DF2333}"/>
              </a:ext>
            </a:extLst>
          </p:cNvPr>
          <p:cNvSpPr/>
          <p:nvPr/>
        </p:nvSpPr>
        <p:spPr>
          <a:xfrm>
            <a:off x="1942070" y="1033035"/>
            <a:ext cx="1503406" cy="279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41044C-9DA1-874B-6934-D8491FF3FF9D}"/>
              </a:ext>
            </a:extLst>
          </p:cNvPr>
          <p:cNvSpPr/>
          <p:nvPr/>
        </p:nvSpPr>
        <p:spPr>
          <a:xfrm>
            <a:off x="8676021" y="5653900"/>
            <a:ext cx="672095" cy="6256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Chatbot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350A3-ADEF-844E-D5CD-1965515301F1}"/>
              </a:ext>
            </a:extLst>
          </p:cNvPr>
          <p:cNvSpPr/>
          <p:nvPr/>
        </p:nvSpPr>
        <p:spPr>
          <a:xfrm>
            <a:off x="3681532" y="998482"/>
            <a:ext cx="4537558" cy="21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38227-C020-D318-632C-68BDE6F95C67}"/>
              </a:ext>
            </a:extLst>
          </p:cNvPr>
          <p:cNvSpPr/>
          <p:nvPr/>
        </p:nvSpPr>
        <p:spPr>
          <a:xfrm>
            <a:off x="3681532" y="2674882"/>
            <a:ext cx="4537558" cy="210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7410AB-73C2-3621-A440-C1421DDCFEEA}"/>
              </a:ext>
            </a:extLst>
          </p:cNvPr>
          <p:cNvSpPr/>
          <p:nvPr/>
        </p:nvSpPr>
        <p:spPr>
          <a:xfrm>
            <a:off x="575416" y="72158"/>
            <a:ext cx="3176996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		Delete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9848-0051-1FF3-E41B-E76E4B0DA81E}"/>
              </a:ext>
            </a:extLst>
          </p:cNvPr>
          <p:cNvSpPr txBox="1"/>
          <p:nvPr/>
        </p:nvSpPr>
        <p:spPr>
          <a:xfrm>
            <a:off x="564022" y="222191"/>
            <a:ext cx="115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A8B4C3-925E-5764-F801-DA96F1715464}"/>
              </a:ext>
            </a:extLst>
          </p:cNvPr>
          <p:cNvSpPr/>
          <p:nvPr/>
        </p:nvSpPr>
        <p:spPr>
          <a:xfrm>
            <a:off x="8433672" y="5653900"/>
            <a:ext cx="1156792" cy="87792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8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B64299-2FE2-5F70-3FF1-3891038E941F}"/>
              </a:ext>
            </a:extLst>
          </p:cNvPr>
          <p:cNvSpPr/>
          <p:nvPr/>
        </p:nvSpPr>
        <p:spPr>
          <a:xfrm>
            <a:off x="2102265" y="1632247"/>
            <a:ext cx="6981914" cy="4110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4681A-35EC-7255-53A5-987F286C1980}"/>
              </a:ext>
            </a:extLst>
          </p:cNvPr>
          <p:cNvSpPr txBox="1"/>
          <p:nvPr/>
        </p:nvSpPr>
        <p:spPr>
          <a:xfrm>
            <a:off x="4569159" y="2042445"/>
            <a:ext cx="1797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Choice</a:t>
            </a:r>
          </a:p>
          <a:p>
            <a:r>
              <a:rPr lang="en-US" dirty="0"/>
              <a:t>C2</a:t>
            </a:r>
          </a:p>
          <a:p>
            <a:r>
              <a:rPr lang="en-US" dirty="0"/>
              <a:t>c3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BC6C2-6724-AB51-ECFD-D2345D4C04B5}"/>
              </a:ext>
            </a:extLst>
          </p:cNvPr>
          <p:cNvSpPr txBox="1"/>
          <p:nvPr/>
        </p:nvSpPr>
        <p:spPr>
          <a:xfrm>
            <a:off x="3965249" y="45851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21D55-41FD-43F1-34C4-1BBFAC48B1AF}"/>
              </a:ext>
            </a:extLst>
          </p:cNvPr>
          <p:cNvSpPr txBox="1"/>
          <p:nvPr/>
        </p:nvSpPr>
        <p:spPr>
          <a:xfrm>
            <a:off x="4674550" y="3874552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003D8-30BC-68B9-3B63-4E87AF4E44DD}"/>
              </a:ext>
            </a:extLst>
          </p:cNvPr>
          <p:cNvSpPr txBox="1"/>
          <p:nvPr/>
        </p:nvSpPr>
        <p:spPr>
          <a:xfrm>
            <a:off x="5467888" y="4585106"/>
            <a:ext cx="116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9DC8-9572-5946-282F-B9F1808B41B9}"/>
              </a:ext>
            </a:extLst>
          </p:cNvPr>
          <p:cNvSpPr txBox="1"/>
          <p:nvPr/>
        </p:nvSpPr>
        <p:spPr>
          <a:xfrm>
            <a:off x="905854" y="364914"/>
            <a:ext cx="16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35755-1C54-86BC-6BFC-754F5A399EC7}"/>
              </a:ext>
            </a:extLst>
          </p:cNvPr>
          <p:cNvSpPr/>
          <p:nvPr/>
        </p:nvSpPr>
        <p:spPr>
          <a:xfrm>
            <a:off x="1543366" y="180155"/>
            <a:ext cx="7771549" cy="646062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9260B-DA33-FDCF-C4BB-634A79993C3F}"/>
              </a:ext>
            </a:extLst>
          </p:cNvPr>
          <p:cNvSpPr txBox="1"/>
          <p:nvPr/>
        </p:nvSpPr>
        <p:spPr>
          <a:xfrm>
            <a:off x="2016807" y="1093862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82814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3B493-E4FC-972B-1C5B-07FCEA8AFA85}"/>
              </a:ext>
            </a:extLst>
          </p:cNvPr>
          <p:cNvSpPr txBox="1"/>
          <p:nvPr/>
        </p:nvSpPr>
        <p:spPr>
          <a:xfrm>
            <a:off x="1102407" y="589660"/>
            <a:ext cx="8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254368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92DB4-794F-F64D-5542-E649A8E3809D}"/>
              </a:ext>
            </a:extLst>
          </p:cNvPr>
          <p:cNvSpPr txBox="1"/>
          <p:nvPr/>
        </p:nvSpPr>
        <p:spPr>
          <a:xfrm>
            <a:off x="581114" y="734938"/>
            <a:ext cx="100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91578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F19F0-83BB-47FD-5EBC-4FF1A082A96A}"/>
              </a:ext>
            </a:extLst>
          </p:cNvPr>
          <p:cNvSpPr txBox="1"/>
          <p:nvPr/>
        </p:nvSpPr>
        <p:spPr>
          <a:xfrm>
            <a:off x="4546363" y="24184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72676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0FC36-4FAA-BABB-0B92-AFC369F4EEF2}"/>
              </a:ext>
            </a:extLst>
          </p:cNvPr>
          <p:cNvSpPr txBox="1"/>
          <p:nvPr/>
        </p:nvSpPr>
        <p:spPr>
          <a:xfrm>
            <a:off x="3537959" y="247828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90010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Zhixi Xu</dc:creator>
  <cp:lastModifiedBy>Zhixi Xu</cp:lastModifiedBy>
  <cp:revision>1</cp:revision>
  <dcterms:created xsi:type="dcterms:W3CDTF">2025-03-27T23:15:59Z</dcterms:created>
  <dcterms:modified xsi:type="dcterms:W3CDTF">2025-03-28T00:11:25Z</dcterms:modified>
</cp:coreProperties>
</file>