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5" r:id="rId3"/>
    <p:sldId id="269" r:id="rId4"/>
    <p:sldId id="270" r:id="rId5"/>
    <p:sldId id="266" r:id="rId6"/>
    <p:sldId id="273" r:id="rId7"/>
    <p:sldId id="267" r:id="rId8"/>
    <p:sldId id="268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7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.svg"/><Relationship Id="rId7" Type="http://schemas.openxmlformats.org/officeDocument/2006/relationships/image" Target="../media/image5.png"/><Relationship Id="rId6" Type="http://schemas.openxmlformats.org/officeDocument/2006/relationships/image" Target="../media/image3.sv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3" Type="http://schemas.openxmlformats.org/officeDocument/2006/relationships/image" Target="../media/image3.png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.svg"/><Relationship Id="rId7" Type="http://schemas.openxmlformats.org/officeDocument/2006/relationships/image" Target="../media/image5.png"/><Relationship Id="rId6" Type="http://schemas.openxmlformats.org/officeDocument/2006/relationships/image" Target="../media/image2.svg"/><Relationship Id="rId5" Type="http://schemas.openxmlformats.org/officeDocument/2006/relationships/image" Target="../media/image3.png"/><Relationship Id="rId4" Type="http://schemas.openxmlformats.org/officeDocument/2006/relationships/image" Target="../media/image3.svg"/><Relationship Id="rId3" Type="http://schemas.openxmlformats.org/officeDocument/2006/relationships/image" Target="../media/image4.png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364105" y="1868170"/>
            <a:ext cx="7463790" cy="3596640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760980" y="2112010"/>
            <a:ext cx="6670040" cy="3072765"/>
          </a:xfrm>
          <a:prstGeom prst="rect">
            <a:avLst/>
          </a:prstGeom>
          <a:noFill/>
          <a:ln w="508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39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714750" y="2570480"/>
            <a:ext cx="4762500" cy="175323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none" rtlCol="0">
            <a:spAutoFit/>
          </a:bodyPr>
          <a:p>
            <a:pPr algn="ctr"/>
            <a:r>
              <a:rPr lang="zh-CN" altLang="en-US" sz="4800">
                <a:solidFill>
                  <a:schemeClr val="bg1"/>
                </a:solidFill>
                <a:latin typeface="黑体" charset="0"/>
                <a:ea typeface="黑体" charset="0"/>
              </a:rPr>
              <a:t>成都市</a:t>
            </a:r>
            <a:endParaRPr lang="zh-CN" altLang="en-US" sz="4800">
              <a:solidFill>
                <a:schemeClr val="bg1"/>
              </a:solidFill>
              <a:latin typeface="黑体" charset="0"/>
              <a:ea typeface="黑体" charset="0"/>
            </a:endParaRPr>
          </a:p>
          <a:p>
            <a:pPr algn="ctr"/>
            <a:r>
              <a:rPr lang="zh-CN" altLang="en-US" sz="6000" b="1">
                <a:solidFill>
                  <a:schemeClr val="bg1"/>
                </a:solidFill>
                <a:latin typeface="黑体" charset="0"/>
                <a:ea typeface="黑体" charset="0"/>
              </a:rPr>
              <a:t>政府工作报告</a:t>
            </a:r>
            <a:endParaRPr lang="zh-CN" altLang="en-US" sz="6000" b="1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841750" y="4457700"/>
            <a:ext cx="4509135" cy="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0" y="3700145"/>
            <a:ext cx="12191365" cy="3157855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92150" y="4267200"/>
            <a:ext cx="10587355" cy="175323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zh-CN" altLang="en-US" sz="4800">
                <a:solidFill>
                  <a:schemeClr val="bg1"/>
                </a:solidFill>
                <a:latin typeface="黑体" charset="0"/>
                <a:ea typeface="黑体" charset="0"/>
              </a:rPr>
              <a:t>成都市</a:t>
            </a:r>
            <a:endParaRPr lang="zh-CN" altLang="en-US" sz="4800">
              <a:solidFill>
                <a:schemeClr val="bg1"/>
              </a:solidFill>
              <a:latin typeface="黑体" charset="0"/>
              <a:ea typeface="黑体" charset="0"/>
            </a:endParaRPr>
          </a:p>
          <a:p>
            <a:pPr algn="l"/>
            <a:r>
              <a:rPr lang="zh-CN" altLang="en-US" sz="6000" b="1">
                <a:solidFill>
                  <a:schemeClr val="bg1"/>
                </a:solidFill>
                <a:latin typeface="黑体" charset="0"/>
                <a:ea typeface="黑体" charset="0"/>
              </a:rPr>
              <a:t>政府工作报告</a:t>
            </a:r>
            <a:endParaRPr lang="zh-CN" altLang="en-US" sz="6000" b="1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92150" y="6367145"/>
            <a:ext cx="4947920" cy="0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880610" y="-132715"/>
            <a:ext cx="7311390" cy="6990715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6247130" y="2442528"/>
            <a:ext cx="10587355" cy="1972945"/>
            <a:chOff x="9838" y="2639"/>
            <a:chExt cx="16673" cy="3107"/>
          </a:xfrm>
        </p:grpSpPr>
        <p:sp>
          <p:nvSpPr>
            <p:cNvPr id="6" name="文本框 5"/>
            <p:cNvSpPr txBox="1"/>
            <p:nvPr/>
          </p:nvSpPr>
          <p:spPr>
            <a:xfrm>
              <a:off x="9838" y="2639"/>
              <a:ext cx="16673" cy="2761"/>
            </a:xfrm>
            <a:prstGeom prst="rect">
              <a:avLst/>
            </a:prstGeom>
            <a:solidFill>
              <a:srgbClr val="000000">
                <a:alpha val="0"/>
              </a:srgbClr>
            </a:solidFill>
          </p:spPr>
          <p:txBody>
            <a:bodyPr wrap="square" rtlCol="0">
              <a:spAutoFit/>
            </a:bodyPr>
            <a:p>
              <a:pPr algn="l"/>
              <a:r>
                <a:rPr lang="zh-CN" altLang="en-US" sz="4800">
                  <a:solidFill>
                    <a:schemeClr val="bg1"/>
                  </a:solidFill>
                  <a:latin typeface="黑体" charset="0"/>
                  <a:ea typeface="黑体" charset="0"/>
                </a:rPr>
                <a:t>成都市</a:t>
              </a:r>
              <a:endParaRPr lang="zh-CN" altLang="en-US" sz="4800">
                <a:solidFill>
                  <a:schemeClr val="bg1"/>
                </a:solidFill>
                <a:latin typeface="黑体" charset="0"/>
                <a:ea typeface="黑体" charset="0"/>
              </a:endParaRPr>
            </a:p>
            <a:p>
              <a:pPr algn="l"/>
              <a:r>
                <a:rPr lang="zh-CN" altLang="en-US" sz="6000" b="1">
                  <a:solidFill>
                    <a:schemeClr val="bg1"/>
                  </a:solidFill>
                  <a:latin typeface="黑体" charset="0"/>
                  <a:ea typeface="黑体" charset="0"/>
                </a:rPr>
                <a:t>政府工作报告</a:t>
              </a:r>
              <a:endParaRPr lang="zh-CN" altLang="en-US" sz="6000" b="1">
                <a:solidFill>
                  <a:schemeClr val="bg1"/>
                </a:solidFill>
                <a:latin typeface="黑体" charset="0"/>
                <a:ea typeface="黑体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9838" y="5746"/>
              <a:ext cx="7286" cy="0"/>
            </a:xfrm>
            <a:prstGeom prst="line">
              <a:avLst/>
            </a:prstGeom>
            <a:ln w="635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845820" y="1419225"/>
            <a:ext cx="10500360" cy="483362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84575" y="1040130"/>
            <a:ext cx="5022850" cy="8528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/>
              <a:t>程序开发</a:t>
            </a:r>
            <a:endParaRPr lang="zh-CN" altLang="en-US" sz="3600" b="1"/>
          </a:p>
        </p:txBody>
      </p:sp>
      <p:grpSp>
        <p:nvGrpSpPr>
          <p:cNvPr id="44" name="组合 43" descr="sdfsda " title="dfsd "/>
          <p:cNvGrpSpPr/>
          <p:nvPr/>
        </p:nvGrpSpPr>
        <p:grpSpPr>
          <a:xfrm>
            <a:off x="1165860" y="2223453"/>
            <a:ext cx="9860280" cy="3225482"/>
            <a:chOff x="1890" y="2861"/>
            <a:chExt cx="15528" cy="5079"/>
          </a:xfrm>
          <a:effectLst>
            <a:reflection stA="45000" endPos="0" dist="50800" dir="5400000" sy="-100000" algn="bl" rotWithShape="0"/>
          </a:effectLst>
        </p:grpSpPr>
        <p:grpSp>
          <p:nvGrpSpPr>
            <p:cNvPr id="17" name="组合 16"/>
            <p:cNvGrpSpPr/>
            <p:nvPr/>
          </p:nvGrpSpPr>
          <p:grpSpPr>
            <a:xfrm>
              <a:off x="1890" y="2861"/>
              <a:ext cx="2537" cy="5079"/>
              <a:chOff x="2779" y="3594"/>
              <a:chExt cx="2537" cy="5079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2779" y="3594"/>
                <a:ext cx="2537" cy="2537"/>
                <a:chOff x="2780" y="4131"/>
                <a:chExt cx="2537" cy="2537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2780" y="4131"/>
                  <a:ext cx="2537" cy="2537"/>
                </a:xfrm>
                <a:prstGeom prst="ellipse">
                  <a:avLst/>
                </a:prstGeom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13" name="图片 12" descr="20258288"/>
                <p:cNvPicPr>
                  <a:picLocks noChangeAspect="1"/>
                </p:cNvPicPr>
                <p:nvPr/>
              </p:nvPicPr>
              <p:blipFill>
                <a:blip r:embed="rId1">
                  <a:extLst>
                    <a:ext uri="{96DAC541-7B7A-43D3-8B79-37D633B846F1}">
                      <asvg:svgBlip xmlns:asvg="http://schemas.microsoft.com/office/drawing/2016/SVG/main" r:embed="rId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9" y="4679"/>
                  <a:ext cx="1440" cy="1440"/>
                </a:xfrm>
                <a:prstGeom prst="rect">
                  <a:avLst/>
                </a:prstGeom>
              </p:spPr>
            </p:pic>
          </p:grpSp>
          <p:sp>
            <p:nvSpPr>
              <p:cNvPr id="14" name="文本框 13"/>
              <p:cNvSpPr txBox="1"/>
              <p:nvPr/>
            </p:nvSpPr>
            <p:spPr>
              <a:xfrm>
                <a:off x="2779" y="6542"/>
                <a:ext cx="2532" cy="2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zh-CN" altLang="en-US" sz="2800" b="1">
                    <a:solidFill>
                      <a:schemeClr val="bg1"/>
                    </a:solidFill>
                  </a:rPr>
                  <a:t>数据中心</a:t>
                </a:r>
                <a:endParaRPr lang="zh-CN" altLang="en-US" sz="2800" b="1">
                  <a:solidFill>
                    <a:schemeClr val="bg1"/>
                  </a:solidFill>
                </a:endParaRPr>
              </a:p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  <a:p>
                <a:pPr algn="ctr"/>
                <a:r>
                  <a:rPr lang="zh-CN" altLang="en-US">
                    <a:solidFill>
                      <a:schemeClr val="bg1"/>
                    </a:solidFill>
                  </a:rPr>
                  <a:t>数据中心建设</a:t>
                </a:r>
                <a:endParaRPr lang="zh-CN" altLang="en-US">
                  <a:solidFill>
                    <a:schemeClr val="bg1"/>
                  </a:solidFill>
                </a:endParaRPr>
              </a:p>
              <a:p>
                <a:pPr algn="ctr"/>
                <a:r>
                  <a:rPr lang="zh-CN" altLang="en-US">
                    <a:solidFill>
                      <a:schemeClr val="bg1"/>
                    </a:solidFill>
                  </a:rPr>
                  <a:t>维护用户</a:t>
                </a:r>
                <a:r>
                  <a:rPr lang="zh-CN" altLang="en-US">
                    <a:solidFill>
                      <a:schemeClr val="bg1"/>
                    </a:solidFill>
                  </a:rPr>
                  <a:t>数据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0534" y="2861"/>
              <a:ext cx="2537" cy="5079"/>
              <a:chOff x="2779" y="3594"/>
              <a:chExt cx="2537" cy="5079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2779" y="3594"/>
                <a:ext cx="2537" cy="253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779" y="6542"/>
                <a:ext cx="2532" cy="2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zh-CN" altLang="en-US" sz="2800" b="1">
                    <a:solidFill>
                      <a:schemeClr val="bg1"/>
                    </a:solidFill>
                  </a:rPr>
                  <a:t>数据中心</a:t>
                </a:r>
                <a:endParaRPr lang="zh-CN" altLang="en-US" sz="2800" b="1">
                  <a:solidFill>
                    <a:schemeClr val="bg1"/>
                  </a:solidFill>
                </a:endParaRPr>
              </a:p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  <a:p>
                <a:pPr algn="ctr"/>
                <a:r>
                  <a:rPr lang="zh-CN" altLang="en-US">
                    <a:solidFill>
                      <a:schemeClr val="bg1"/>
                    </a:solidFill>
                  </a:rPr>
                  <a:t>数据中心建设</a:t>
                </a:r>
                <a:endParaRPr lang="zh-CN" altLang="en-US">
                  <a:solidFill>
                    <a:schemeClr val="bg1"/>
                  </a:solidFill>
                </a:endParaRPr>
              </a:p>
              <a:p>
                <a:pPr algn="ctr"/>
                <a:r>
                  <a:rPr lang="zh-CN" altLang="en-US">
                    <a:solidFill>
                      <a:schemeClr val="bg1"/>
                    </a:solidFill>
                  </a:rPr>
                  <a:t>维护用户</a:t>
                </a:r>
                <a:r>
                  <a:rPr lang="zh-CN" altLang="en-US">
                    <a:solidFill>
                      <a:schemeClr val="bg1"/>
                    </a:solidFill>
                  </a:rPr>
                  <a:t>数据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6187" y="2861"/>
              <a:ext cx="2537" cy="5079"/>
              <a:chOff x="2779" y="3594"/>
              <a:chExt cx="2537" cy="5079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779" y="3594"/>
                <a:ext cx="2537" cy="253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779" y="6542"/>
                <a:ext cx="2532" cy="2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zh-CN" altLang="en-US" sz="2800" b="1">
                    <a:solidFill>
                      <a:schemeClr val="bg1"/>
                    </a:solidFill>
                  </a:rPr>
                  <a:t>数据中心</a:t>
                </a:r>
                <a:endParaRPr lang="zh-CN" altLang="en-US" sz="2800" b="1">
                  <a:solidFill>
                    <a:schemeClr val="bg1"/>
                  </a:solidFill>
                </a:endParaRPr>
              </a:p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  <a:p>
                <a:pPr algn="ctr"/>
                <a:r>
                  <a:rPr lang="zh-CN" altLang="en-US">
                    <a:solidFill>
                      <a:schemeClr val="bg1"/>
                    </a:solidFill>
                  </a:rPr>
                  <a:t>数据中心建设</a:t>
                </a:r>
                <a:endParaRPr lang="zh-CN" altLang="en-US">
                  <a:solidFill>
                    <a:schemeClr val="bg1"/>
                  </a:solidFill>
                </a:endParaRPr>
              </a:p>
              <a:p>
                <a:pPr algn="ctr"/>
                <a:r>
                  <a:rPr lang="zh-CN" altLang="en-US">
                    <a:solidFill>
                      <a:schemeClr val="bg1"/>
                    </a:solidFill>
                  </a:rPr>
                  <a:t>维护用户</a:t>
                </a:r>
                <a:r>
                  <a:rPr lang="zh-CN" altLang="en-US">
                    <a:solidFill>
                      <a:schemeClr val="bg1"/>
                    </a:solidFill>
                  </a:rPr>
                  <a:t>数据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14881" y="2861"/>
              <a:ext cx="2537" cy="5079"/>
              <a:chOff x="2779" y="3594"/>
              <a:chExt cx="2537" cy="5079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779" y="3594"/>
                <a:ext cx="2537" cy="253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779" y="6542"/>
                <a:ext cx="2532" cy="2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zh-CN" altLang="en-US" sz="2800" b="1">
                    <a:solidFill>
                      <a:schemeClr val="bg1"/>
                    </a:solidFill>
                  </a:rPr>
                  <a:t>数据中心</a:t>
                </a:r>
                <a:endParaRPr lang="zh-CN" altLang="en-US" sz="2800" b="1">
                  <a:solidFill>
                    <a:schemeClr val="bg1"/>
                  </a:solidFill>
                </a:endParaRPr>
              </a:p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  <a:p>
                <a:pPr algn="ctr"/>
                <a:r>
                  <a:rPr lang="zh-CN" altLang="en-US">
                    <a:solidFill>
                      <a:schemeClr val="bg1"/>
                    </a:solidFill>
                  </a:rPr>
                  <a:t>数据中心建设</a:t>
                </a:r>
                <a:endParaRPr lang="zh-CN" altLang="en-US">
                  <a:solidFill>
                    <a:schemeClr val="bg1"/>
                  </a:solidFill>
                </a:endParaRPr>
              </a:p>
              <a:p>
                <a:pPr algn="ctr"/>
                <a:r>
                  <a:rPr lang="zh-CN" altLang="en-US">
                    <a:solidFill>
                      <a:schemeClr val="bg1"/>
                    </a:solidFill>
                  </a:rPr>
                  <a:t>维护用户</a:t>
                </a:r>
                <a:r>
                  <a:rPr lang="zh-CN" altLang="en-US">
                    <a:solidFill>
                      <a:schemeClr val="bg1"/>
                    </a:solidFill>
                  </a:rPr>
                  <a:t>数据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8" name="图片 37" descr="20258278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60" y="3410"/>
              <a:ext cx="1440" cy="1440"/>
            </a:xfrm>
            <a:prstGeom prst="rect">
              <a:avLst/>
            </a:prstGeom>
          </p:spPr>
        </p:pic>
        <p:pic>
          <p:nvPicPr>
            <p:cNvPr id="41" name="图片 40" descr="20257803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101" y="3410"/>
              <a:ext cx="1440" cy="1440"/>
            </a:xfrm>
            <a:prstGeom prst="rect">
              <a:avLst/>
            </a:prstGeom>
          </p:spPr>
        </p:pic>
        <p:pic>
          <p:nvPicPr>
            <p:cNvPr id="42" name="图片 41" descr="20258048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5442" y="3409"/>
              <a:ext cx="1440" cy="144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9" name="组合 28"/>
          <p:cNvGrpSpPr/>
          <p:nvPr/>
        </p:nvGrpSpPr>
        <p:grpSpPr>
          <a:xfrm>
            <a:off x="2426335" y="1613535"/>
            <a:ext cx="5283835" cy="2747010"/>
            <a:chOff x="3821" y="2541"/>
            <a:chExt cx="8321" cy="4326"/>
          </a:xfrm>
        </p:grpSpPr>
        <p:grpSp>
          <p:nvGrpSpPr>
            <p:cNvPr id="17" name="组合 16"/>
            <p:cNvGrpSpPr/>
            <p:nvPr/>
          </p:nvGrpSpPr>
          <p:grpSpPr>
            <a:xfrm rot="0">
              <a:off x="3821" y="2541"/>
              <a:ext cx="1889" cy="4326"/>
              <a:chOff x="2779" y="3594"/>
              <a:chExt cx="2537" cy="5811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2779" y="3594"/>
                <a:ext cx="2537" cy="2537"/>
                <a:chOff x="2780" y="4131"/>
                <a:chExt cx="2537" cy="2537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2780" y="4131"/>
                  <a:ext cx="2537" cy="253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13" name="图片 12" descr="20258288"/>
                <p:cNvPicPr>
                  <a:picLocks noChangeAspect="1"/>
                </p:cNvPicPr>
                <p:nvPr/>
              </p:nvPicPr>
              <p:blipFill>
                <a:blip r:embed="rId1">
                  <a:extLst>
                    <a:ext uri="{96DAC541-7B7A-43D3-8B79-37D633B846F1}">
                      <asvg:svgBlip xmlns:asvg="http://schemas.microsoft.com/office/drawing/2016/SVG/main" r:embed="rId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9" y="4679"/>
                  <a:ext cx="1440" cy="1440"/>
                </a:xfrm>
                <a:prstGeom prst="rect">
                  <a:avLst/>
                </a:prstGeom>
              </p:spPr>
            </p:pic>
          </p:grpSp>
          <p:sp>
            <p:nvSpPr>
              <p:cNvPr id="14" name="文本框 13"/>
              <p:cNvSpPr txBox="1"/>
              <p:nvPr/>
            </p:nvSpPr>
            <p:spPr>
              <a:xfrm>
                <a:off x="2779" y="6542"/>
                <a:ext cx="2532" cy="2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2800" b="1">
                    <a:solidFill>
                      <a:schemeClr val="bg1"/>
                    </a:solidFill>
                  </a:rPr>
                  <a:t>数据中心</a:t>
                </a:r>
                <a:endParaRPr lang="zh-CN" altLang="en-US" sz="2800" b="1">
                  <a:solidFill>
                    <a:schemeClr val="bg1"/>
                  </a:solidFill>
                </a:endParaRPr>
              </a:p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  <a:p>
                <a:pPr algn="ctr"/>
                <a:r>
                  <a:rPr lang="zh-CN" altLang="en-US">
                    <a:solidFill>
                      <a:schemeClr val="bg1"/>
                    </a:solidFill>
                  </a:rPr>
                  <a:t>数据中心建设</a:t>
                </a:r>
                <a:endParaRPr lang="zh-CN" altLang="en-US">
                  <a:solidFill>
                    <a:schemeClr val="bg1"/>
                  </a:solidFill>
                </a:endParaRPr>
              </a:p>
              <a:p>
                <a:pPr algn="ctr"/>
                <a:r>
                  <a:rPr lang="zh-CN" altLang="en-US">
                    <a:solidFill>
                      <a:schemeClr val="bg1"/>
                    </a:solidFill>
                  </a:rPr>
                  <a:t>维护用户</a:t>
                </a:r>
                <a:r>
                  <a:rPr lang="zh-CN" altLang="en-US">
                    <a:solidFill>
                      <a:schemeClr val="bg1"/>
                    </a:solidFill>
                  </a:rPr>
                  <a:t>数据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10254" y="2541"/>
              <a:ext cx="1888" cy="4326"/>
              <a:chOff x="10254" y="2541"/>
              <a:chExt cx="1888" cy="4326"/>
            </a:xfrm>
          </p:grpSpPr>
          <p:grpSp>
            <p:nvGrpSpPr>
              <p:cNvPr id="18" name="组合 17"/>
              <p:cNvGrpSpPr/>
              <p:nvPr/>
            </p:nvGrpSpPr>
            <p:grpSpPr>
              <a:xfrm rot="0">
                <a:off x="10254" y="2541"/>
                <a:ext cx="1889" cy="4326"/>
                <a:chOff x="2779" y="3594"/>
                <a:chExt cx="2537" cy="5811"/>
              </a:xfrm>
            </p:grpSpPr>
            <p:sp>
              <p:nvSpPr>
                <p:cNvPr id="20" name="椭圆 19"/>
                <p:cNvSpPr/>
                <p:nvPr/>
              </p:nvSpPr>
              <p:spPr>
                <a:xfrm>
                  <a:off x="2779" y="3594"/>
                  <a:ext cx="2537" cy="253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2779" y="6542"/>
                  <a:ext cx="2532" cy="28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2800" b="1">
                      <a:solidFill>
                        <a:schemeClr val="bg1"/>
                      </a:solidFill>
                    </a:rPr>
                    <a:t>数据中心</a:t>
                  </a:r>
                  <a:endParaRPr lang="zh-CN" altLang="en-US" sz="2800" b="1">
                    <a:solidFill>
                      <a:schemeClr val="bg1"/>
                    </a:solidFill>
                  </a:endParaRPr>
                </a:p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zh-CN" altLang="en-US">
                      <a:solidFill>
                        <a:schemeClr val="bg1"/>
                      </a:solidFill>
                    </a:rPr>
                    <a:t>数据中心建设</a:t>
                  </a:r>
                  <a:endParaRPr lang="zh-CN" altLang="en-US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zh-CN" altLang="en-US">
                      <a:solidFill>
                        <a:schemeClr val="bg1"/>
                      </a:solidFill>
                    </a:rPr>
                    <a:t>维护用户</a:t>
                  </a:r>
                  <a:r>
                    <a:rPr lang="zh-CN" altLang="en-US">
                      <a:solidFill>
                        <a:schemeClr val="bg1"/>
                      </a:solidFill>
                    </a:rPr>
                    <a:t>数据</a:t>
                  </a: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41" name="图片 40" descr="20257803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676" y="2950"/>
                <a:ext cx="1072" cy="1072"/>
              </a:xfrm>
              <a:prstGeom prst="rect">
                <a:avLst/>
              </a:prstGeom>
            </p:spPr>
          </p:pic>
        </p:grpSp>
      </p:grpSp>
      <p:grpSp>
        <p:nvGrpSpPr>
          <p:cNvPr id="31" name="组合 30"/>
          <p:cNvGrpSpPr/>
          <p:nvPr/>
        </p:nvGrpSpPr>
        <p:grpSpPr>
          <a:xfrm>
            <a:off x="4455795" y="2829560"/>
            <a:ext cx="5309870" cy="2747010"/>
            <a:chOff x="7017" y="4456"/>
            <a:chExt cx="8362" cy="4326"/>
          </a:xfrm>
        </p:grpSpPr>
        <p:grpSp>
          <p:nvGrpSpPr>
            <p:cNvPr id="8" name="组合 7"/>
            <p:cNvGrpSpPr/>
            <p:nvPr/>
          </p:nvGrpSpPr>
          <p:grpSpPr>
            <a:xfrm>
              <a:off x="7017" y="4456"/>
              <a:ext cx="1888" cy="4326"/>
              <a:chOff x="7017" y="4456"/>
              <a:chExt cx="1888" cy="4326"/>
            </a:xfrm>
          </p:grpSpPr>
          <p:grpSp>
            <p:nvGrpSpPr>
              <p:cNvPr id="23" name="组合 22"/>
              <p:cNvGrpSpPr/>
              <p:nvPr/>
            </p:nvGrpSpPr>
            <p:grpSpPr>
              <a:xfrm rot="0">
                <a:off x="7017" y="4456"/>
                <a:ext cx="1889" cy="4326"/>
                <a:chOff x="2779" y="3594"/>
                <a:chExt cx="2537" cy="5811"/>
              </a:xfrm>
            </p:grpSpPr>
            <p:sp>
              <p:nvSpPr>
                <p:cNvPr id="25" name="椭圆 24"/>
                <p:cNvSpPr/>
                <p:nvPr/>
              </p:nvSpPr>
              <p:spPr>
                <a:xfrm>
                  <a:off x="2779" y="3594"/>
                  <a:ext cx="2537" cy="2537"/>
                </a:xfrm>
                <a:prstGeom prst="ellipse">
                  <a:avLst/>
                </a:prstGeom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2779" y="6542"/>
                  <a:ext cx="2532" cy="28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2800" b="1">
                      <a:solidFill>
                        <a:schemeClr val="bg1"/>
                      </a:solidFill>
                    </a:rPr>
                    <a:t>数据中心</a:t>
                  </a:r>
                  <a:endParaRPr lang="zh-CN" altLang="en-US" sz="2800" b="1">
                    <a:solidFill>
                      <a:schemeClr val="bg1"/>
                    </a:solidFill>
                  </a:endParaRPr>
                </a:p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zh-CN" altLang="en-US">
                      <a:solidFill>
                        <a:schemeClr val="bg1"/>
                      </a:solidFill>
                    </a:rPr>
                    <a:t>数据中心建设</a:t>
                  </a:r>
                  <a:endParaRPr lang="zh-CN" altLang="en-US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zh-CN" altLang="en-US">
                      <a:solidFill>
                        <a:schemeClr val="bg1"/>
                      </a:solidFill>
                    </a:rPr>
                    <a:t>维护用户</a:t>
                  </a:r>
                  <a:r>
                    <a:rPr lang="zh-CN" altLang="en-US">
                      <a:solidFill>
                        <a:schemeClr val="bg1"/>
                      </a:solidFill>
                    </a:rPr>
                    <a:t>数据</a:t>
                  </a: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38" name="图片 37" descr="20258278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443" y="4865"/>
                <a:ext cx="1072" cy="1072"/>
              </a:xfrm>
              <a:prstGeom prst="rect">
                <a:avLst/>
              </a:prstGeom>
            </p:spPr>
          </p:pic>
        </p:grpSp>
        <p:grpSp>
          <p:nvGrpSpPr>
            <p:cNvPr id="30" name="组合 29"/>
            <p:cNvGrpSpPr/>
            <p:nvPr/>
          </p:nvGrpSpPr>
          <p:grpSpPr>
            <a:xfrm>
              <a:off x="13491" y="4456"/>
              <a:ext cx="1888" cy="4326"/>
              <a:chOff x="13491" y="4456"/>
              <a:chExt cx="1888" cy="4326"/>
            </a:xfrm>
          </p:grpSpPr>
          <p:grpSp>
            <p:nvGrpSpPr>
              <p:cNvPr id="33" name="组合 32"/>
              <p:cNvGrpSpPr/>
              <p:nvPr/>
            </p:nvGrpSpPr>
            <p:grpSpPr>
              <a:xfrm rot="0">
                <a:off x="13491" y="4456"/>
                <a:ext cx="1889" cy="4326"/>
                <a:chOff x="2779" y="3594"/>
                <a:chExt cx="2537" cy="5811"/>
              </a:xfrm>
            </p:grpSpPr>
            <p:sp>
              <p:nvSpPr>
                <p:cNvPr id="35" name="椭圆 34"/>
                <p:cNvSpPr/>
                <p:nvPr/>
              </p:nvSpPr>
              <p:spPr>
                <a:xfrm>
                  <a:off x="2779" y="3594"/>
                  <a:ext cx="2537" cy="2537"/>
                </a:xfrm>
                <a:prstGeom prst="ellipse">
                  <a:avLst/>
                </a:prstGeom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2779" y="6542"/>
                  <a:ext cx="2532" cy="28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2800" b="1">
                      <a:solidFill>
                        <a:schemeClr val="bg1"/>
                      </a:solidFill>
                    </a:rPr>
                    <a:t>数据中心</a:t>
                  </a:r>
                  <a:endParaRPr lang="zh-CN" altLang="en-US" sz="2800" b="1">
                    <a:solidFill>
                      <a:schemeClr val="bg1"/>
                    </a:solidFill>
                  </a:endParaRPr>
                </a:p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zh-CN" altLang="en-US">
                      <a:solidFill>
                        <a:schemeClr val="bg1"/>
                      </a:solidFill>
                    </a:rPr>
                    <a:t>数据中心建设</a:t>
                  </a:r>
                  <a:endParaRPr lang="zh-CN" altLang="en-US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zh-CN" altLang="en-US">
                      <a:solidFill>
                        <a:schemeClr val="bg1"/>
                      </a:solidFill>
                    </a:rPr>
                    <a:t>维护用户</a:t>
                  </a:r>
                  <a:r>
                    <a:rPr lang="zh-CN" altLang="en-US">
                      <a:solidFill>
                        <a:schemeClr val="bg1"/>
                      </a:solidFill>
                    </a:rPr>
                    <a:t>数据</a:t>
                  </a: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42" name="图片 41" descr="20258048"/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3909" y="4864"/>
                <a:ext cx="1072" cy="1072"/>
              </a:xfrm>
              <a:prstGeom prst="rect">
                <a:avLst/>
              </a:prstGeom>
            </p:spPr>
          </p:pic>
        </p:grpSp>
      </p:grpSp>
      <p:sp>
        <p:nvSpPr>
          <p:cNvPr id="2" name="直角三角形 1"/>
          <p:cNvSpPr/>
          <p:nvPr/>
        </p:nvSpPr>
        <p:spPr>
          <a:xfrm rot="5400000">
            <a:off x="0" y="0"/>
            <a:ext cx="2122170" cy="2122170"/>
          </a:xfrm>
          <a:prstGeom prst="rtTriangl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rot="5400000">
            <a:off x="-182880" y="-138430"/>
            <a:ext cx="2868930" cy="2868930"/>
          </a:xfrm>
          <a:prstGeom prst="rtTriangle">
            <a:avLst/>
          </a:prstGeom>
          <a:noFill/>
          <a:ln w="38100">
            <a:solidFill>
              <a:schemeClr val="accent6"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rot="16200000">
            <a:off x="10069830" y="4735830"/>
            <a:ext cx="2122170" cy="2122170"/>
          </a:xfrm>
          <a:prstGeom prst="rtTriangl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6200000">
            <a:off x="9512935" y="4159885"/>
            <a:ext cx="2868930" cy="2868930"/>
          </a:xfrm>
          <a:prstGeom prst="rtTriangle">
            <a:avLst/>
          </a:prstGeom>
          <a:noFill/>
          <a:ln w="38100">
            <a:solidFill>
              <a:srgbClr val="C00000">
                <a:alpha val="9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4050030" y="1225550"/>
            <a:ext cx="0" cy="343217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108575" y="58229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6083300" y="2553970"/>
            <a:ext cx="0" cy="38284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8116570" y="1225550"/>
            <a:ext cx="0" cy="426593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10228580" y="2553970"/>
            <a:ext cx="0" cy="3562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Horz">
          <a:fgClr>
            <a:schemeClr val="tx1"/>
          </a:fgClr>
          <a:bgClr>
            <a:schemeClr val="tx1">
              <a:lumMod val="75000"/>
              <a:lumOff val="25000"/>
            </a:schemeClr>
          </a:bgClr>
        </a:patt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WPS 演示</Application>
  <PresentationFormat>宽屏</PresentationFormat>
  <Paragraphs>51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DejaVu Math TeX Gyre</vt:lpstr>
      <vt:lpstr>PingFang HK Regular</vt:lpstr>
      <vt:lpstr>American Typewriter Regular</vt:lpstr>
      <vt:lpstr>Songti TC Regular</vt:lpstr>
      <vt:lpstr>Songti SC Regular</vt:lpstr>
      <vt:lpstr>Xingkai TC Light</vt:lpstr>
      <vt:lpstr>Georgia Regular</vt:lpstr>
      <vt:lpstr>Kohinoor Telugu Regular</vt:lpstr>
      <vt:lpstr>Noto Sans Nabataean</vt:lpstr>
      <vt:lpstr>Noto Serif Yezidi</vt:lpstr>
      <vt:lpstr>华文楷体</vt:lpstr>
      <vt:lpstr>STHeiti Light</vt:lpstr>
      <vt:lpstr>黑体</vt:lpstr>
      <vt:lpstr>汉仪中黑KW</vt:lpstr>
      <vt:lpstr>儷黑 Pro</vt:lpstr>
      <vt:lpstr>Apple Braille Outline 6 Dot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zinkchen</dc:creator>
  <cp:lastModifiedBy>共享账号请勿修改密码</cp:lastModifiedBy>
  <cp:revision>9</cp:revision>
  <dcterms:created xsi:type="dcterms:W3CDTF">2021-12-19T06:07:28Z</dcterms:created>
  <dcterms:modified xsi:type="dcterms:W3CDTF">2021-12-19T06:07:28Z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2052-3.9.4.6396</vt:lpwstr>
  </property>
</Properties>
</file>