
<file path=[Content_Types].xml><?xml version="1.0" encoding="utf-8"?>
<Types xmlns="http://schemas.openxmlformats.org/package/2006/content-types">
  <Override PartName="/_rels/.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9.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31.xml.rels" ContentType="application/vnd.openxmlformats-package.relationships+xml"/>
  <Override PartName="/ppt/slideLayouts/_rels/slideLayout20.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presentation.xml" ContentType="application/vnd.openxmlformats-officedocument.presentationml.presentation.main+xml"/>
  <Override PartName="/ppt/slideMasters/slideMaster3.xml" ContentType="application/vnd.openxmlformats-officedocument.presentationml.slideMaster+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8.png" ContentType="image/png"/>
  <Override PartName="/ppt/media/image7.png" ContentType="image/png"/>
  <Override PartName="/ppt/media/image6.png" ContentType="image/png"/>
  <Override PartName="/ppt/media/image5.png" ContentType="image/png"/>
  <Override PartName="/ppt/media/image1.png" ContentType="image/png"/>
  <Override PartName="/ppt/media/image2.png" ContentType="image/png"/>
  <Override PartName="/ppt/media/image3.png" ContentType="image/png"/>
  <Override PartName="/ppt/media/image4.png" ContentType="image/png"/>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x="9144000" cy="51435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5.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png"/><Relationship Id="rId3" Type="http://schemas.openxmlformats.org/officeDocument/2006/relationships/image" Target="../media/image7.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98280" y="4680"/>
            <a:ext cx="8825760" cy="625320"/>
          </a:xfrm>
          <a:prstGeom prst="rect">
            <a:avLst/>
          </a:prstGeom>
        </p:spPr>
        <p:txBody>
          <a:bodyPr lIns="0" rIns="0" tIns="0" bIns="0" anchor="ctr"/>
          <a:p>
            <a:pPr algn="ctr"/>
            <a:endParaRPr b="0" lang="en-AU"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457200" y="1203480"/>
            <a:ext cx="8229240" cy="142272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457200" y="2761920"/>
            <a:ext cx="8229240" cy="142272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98280" y="4680"/>
            <a:ext cx="8825760" cy="625320"/>
          </a:xfrm>
          <a:prstGeom prst="rect">
            <a:avLst/>
          </a:prstGeom>
        </p:spPr>
        <p:txBody>
          <a:bodyPr lIns="0" rIns="0" tIns="0" bIns="0" anchor="ctr"/>
          <a:p>
            <a:pPr algn="ctr"/>
            <a:endParaRPr b="0" lang="en-AU" sz="4400" spc="-1" strike="noStrike">
              <a:solidFill>
                <a:srgbClr val="000000"/>
              </a:solidFill>
              <a:uFill>
                <a:solidFill>
                  <a:srgbClr val="ffffff"/>
                </a:solidFill>
              </a:uFill>
              <a:latin typeface="Arial"/>
            </a:endParaRPr>
          </a:p>
        </p:txBody>
      </p:sp>
      <p:sp>
        <p:nvSpPr>
          <p:cNvPr id="30" name="PlaceHolder 2"/>
          <p:cNvSpPr>
            <a:spLocks noGrp="1"/>
          </p:cNvSpPr>
          <p:nvPr>
            <p:ph type="body"/>
          </p:nvPr>
        </p:nvSpPr>
        <p:spPr>
          <a:xfrm>
            <a:off x="457200" y="1203480"/>
            <a:ext cx="4015800" cy="142272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
        <p:nvSpPr>
          <p:cNvPr id="31" name="PlaceHolder 3"/>
          <p:cNvSpPr>
            <a:spLocks noGrp="1"/>
          </p:cNvSpPr>
          <p:nvPr>
            <p:ph type="body"/>
          </p:nvPr>
        </p:nvSpPr>
        <p:spPr>
          <a:xfrm>
            <a:off x="4674240" y="1203480"/>
            <a:ext cx="4015800" cy="142272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
        <p:nvSpPr>
          <p:cNvPr id="32" name="PlaceHolder 4"/>
          <p:cNvSpPr>
            <a:spLocks noGrp="1"/>
          </p:cNvSpPr>
          <p:nvPr>
            <p:ph type="body"/>
          </p:nvPr>
        </p:nvSpPr>
        <p:spPr>
          <a:xfrm>
            <a:off x="4674240" y="2761920"/>
            <a:ext cx="4015800" cy="142272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
        <p:nvSpPr>
          <p:cNvPr id="33" name="PlaceHolder 5"/>
          <p:cNvSpPr>
            <a:spLocks noGrp="1"/>
          </p:cNvSpPr>
          <p:nvPr>
            <p:ph type="body"/>
          </p:nvPr>
        </p:nvSpPr>
        <p:spPr>
          <a:xfrm>
            <a:off x="457200" y="2761920"/>
            <a:ext cx="4015800" cy="142272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98280" y="4680"/>
            <a:ext cx="8825760" cy="625320"/>
          </a:xfrm>
          <a:prstGeom prst="rect">
            <a:avLst/>
          </a:prstGeom>
        </p:spPr>
        <p:txBody>
          <a:bodyPr lIns="0" rIns="0" tIns="0" bIns="0" anchor="ctr"/>
          <a:p>
            <a:pPr algn="ctr"/>
            <a:endParaRPr b="0" lang="en-AU" sz="4400" spc="-1" strike="noStrike">
              <a:solidFill>
                <a:srgbClr val="000000"/>
              </a:solidFill>
              <a:uFill>
                <a:solidFill>
                  <a:srgbClr val="ffffff"/>
                </a:solidFill>
              </a:uFill>
              <a:latin typeface="Arial"/>
            </a:endParaRPr>
          </a:p>
        </p:txBody>
      </p:sp>
      <p:sp>
        <p:nvSpPr>
          <p:cNvPr id="35" name="PlaceHolder 2"/>
          <p:cNvSpPr>
            <a:spLocks noGrp="1"/>
          </p:cNvSpPr>
          <p:nvPr>
            <p:ph type="body"/>
          </p:nvPr>
        </p:nvSpPr>
        <p:spPr>
          <a:xfrm>
            <a:off x="457200" y="1203480"/>
            <a:ext cx="8229240" cy="298296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
        <p:nvSpPr>
          <p:cNvPr id="36" name="PlaceHolder 3"/>
          <p:cNvSpPr>
            <a:spLocks noGrp="1"/>
          </p:cNvSpPr>
          <p:nvPr>
            <p:ph type="body"/>
          </p:nvPr>
        </p:nvSpPr>
        <p:spPr>
          <a:xfrm>
            <a:off x="457200" y="1203480"/>
            <a:ext cx="8229240" cy="298296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pic>
        <p:nvPicPr>
          <p:cNvPr id="37" name="" descr=""/>
          <p:cNvPicPr/>
          <p:nvPr/>
        </p:nvPicPr>
        <p:blipFill>
          <a:blip r:embed="rId2"/>
          <a:stretch/>
        </p:blipFill>
        <p:spPr>
          <a:xfrm>
            <a:off x="2702160" y="1203480"/>
            <a:ext cx="3738600" cy="2982960"/>
          </a:xfrm>
          <a:prstGeom prst="rect">
            <a:avLst/>
          </a:prstGeom>
          <a:ln>
            <a:noFill/>
          </a:ln>
        </p:spPr>
      </p:pic>
      <p:pic>
        <p:nvPicPr>
          <p:cNvPr id="38" name="" descr=""/>
          <p:cNvPicPr/>
          <p:nvPr/>
        </p:nvPicPr>
        <p:blipFill>
          <a:blip r:embed="rId3"/>
          <a:stretch/>
        </p:blipFill>
        <p:spPr>
          <a:xfrm>
            <a:off x="2702160" y="1203480"/>
            <a:ext cx="3738600" cy="29829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98280" y="4680"/>
            <a:ext cx="8825760" cy="625320"/>
          </a:xfrm>
          <a:prstGeom prst="rect">
            <a:avLst/>
          </a:prstGeom>
        </p:spPr>
        <p:txBody>
          <a:bodyPr lIns="0" rIns="0" tIns="0" bIns="0" anchor="ctr"/>
          <a:p>
            <a:pPr algn="ctr"/>
            <a:endParaRPr b="0" lang="en-AU" sz="4400" spc="-1" strike="noStrike">
              <a:solidFill>
                <a:srgbClr val="000000"/>
              </a:solidFill>
              <a:uFill>
                <a:solidFill>
                  <a:srgbClr val="ffffff"/>
                </a:solidFill>
              </a:uFill>
              <a:latin typeface="Arial"/>
            </a:endParaRPr>
          </a:p>
        </p:txBody>
      </p:sp>
      <p:sp>
        <p:nvSpPr>
          <p:cNvPr id="44"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AU"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98280" y="4680"/>
            <a:ext cx="8825760" cy="625320"/>
          </a:xfrm>
          <a:prstGeom prst="rect">
            <a:avLst/>
          </a:prstGeom>
        </p:spPr>
        <p:txBody>
          <a:bodyPr lIns="0" rIns="0" tIns="0" bIns="0" anchor="ctr"/>
          <a:p>
            <a:pPr algn="ctr"/>
            <a:endParaRPr b="0" lang="en-AU" sz="4400" spc="-1" strike="noStrike">
              <a:solidFill>
                <a:srgbClr val="000000"/>
              </a:solidFill>
              <a:uFill>
                <a:solidFill>
                  <a:srgbClr val="ffffff"/>
                </a:solidFill>
              </a:uFill>
              <a:latin typeface="Arial"/>
            </a:endParaRPr>
          </a:p>
        </p:txBody>
      </p:sp>
      <p:sp>
        <p:nvSpPr>
          <p:cNvPr id="46" name="PlaceHolder 2"/>
          <p:cNvSpPr>
            <a:spLocks noGrp="1"/>
          </p:cNvSpPr>
          <p:nvPr>
            <p:ph type="body"/>
          </p:nvPr>
        </p:nvSpPr>
        <p:spPr>
          <a:xfrm>
            <a:off x="457200" y="1203480"/>
            <a:ext cx="8229240" cy="298296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98280" y="4680"/>
            <a:ext cx="8825760" cy="625320"/>
          </a:xfrm>
          <a:prstGeom prst="rect">
            <a:avLst/>
          </a:prstGeom>
        </p:spPr>
        <p:txBody>
          <a:bodyPr lIns="0" rIns="0" tIns="0" bIns="0" anchor="ctr"/>
          <a:p>
            <a:pPr algn="ctr"/>
            <a:endParaRPr b="0" lang="en-AU" sz="4400" spc="-1" strike="noStrike">
              <a:solidFill>
                <a:srgbClr val="000000"/>
              </a:solidFill>
              <a:uFill>
                <a:solidFill>
                  <a:srgbClr val="ffffff"/>
                </a:solidFill>
              </a:uFill>
              <a:latin typeface="Arial"/>
            </a:endParaRPr>
          </a:p>
        </p:txBody>
      </p:sp>
      <p:sp>
        <p:nvSpPr>
          <p:cNvPr id="48" name="PlaceHolder 2"/>
          <p:cNvSpPr>
            <a:spLocks noGrp="1"/>
          </p:cNvSpPr>
          <p:nvPr>
            <p:ph type="body"/>
          </p:nvPr>
        </p:nvSpPr>
        <p:spPr>
          <a:xfrm>
            <a:off x="457200" y="1203480"/>
            <a:ext cx="4015800" cy="298296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
        <p:nvSpPr>
          <p:cNvPr id="49" name="PlaceHolder 3"/>
          <p:cNvSpPr>
            <a:spLocks noGrp="1"/>
          </p:cNvSpPr>
          <p:nvPr>
            <p:ph type="body"/>
          </p:nvPr>
        </p:nvSpPr>
        <p:spPr>
          <a:xfrm>
            <a:off x="4674240" y="1203480"/>
            <a:ext cx="4015800" cy="298296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98280" y="4680"/>
            <a:ext cx="8825760" cy="625320"/>
          </a:xfrm>
          <a:prstGeom prst="rect">
            <a:avLst/>
          </a:prstGeom>
        </p:spPr>
        <p:txBody>
          <a:bodyPr lIns="0" rIns="0" tIns="0" bIns="0" anchor="ctr"/>
          <a:p>
            <a:pPr algn="ctr"/>
            <a:endParaRPr b="0" lang="en-AU"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98280" y="16200"/>
            <a:ext cx="8825760" cy="2791440"/>
          </a:xfrm>
          <a:prstGeom prst="rect">
            <a:avLst/>
          </a:prstGeom>
        </p:spPr>
        <p:txBody>
          <a:bodyPr lIns="0" rIns="0" tIns="0" bIns="0" anchor="ctr"/>
          <a:p>
            <a:pPr algn="ctr"/>
            <a:endParaRPr b="0" lang="en-AU"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98280" y="4680"/>
            <a:ext cx="8825760" cy="625320"/>
          </a:xfrm>
          <a:prstGeom prst="rect">
            <a:avLst/>
          </a:prstGeom>
        </p:spPr>
        <p:txBody>
          <a:bodyPr lIns="0" rIns="0" tIns="0" bIns="0" anchor="ctr"/>
          <a:p>
            <a:pPr algn="ctr"/>
            <a:endParaRPr b="0" lang="en-AU" sz="4400" spc="-1" strike="noStrike">
              <a:solidFill>
                <a:srgbClr val="000000"/>
              </a:solidFill>
              <a:uFill>
                <a:solidFill>
                  <a:srgbClr val="ffffff"/>
                </a:solidFill>
              </a:uFill>
              <a:latin typeface="Arial"/>
            </a:endParaRPr>
          </a:p>
        </p:txBody>
      </p:sp>
      <p:sp>
        <p:nvSpPr>
          <p:cNvPr id="53" name="PlaceHolder 2"/>
          <p:cNvSpPr>
            <a:spLocks noGrp="1"/>
          </p:cNvSpPr>
          <p:nvPr>
            <p:ph type="body"/>
          </p:nvPr>
        </p:nvSpPr>
        <p:spPr>
          <a:xfrm>
            <a:off x="457200" y="1203480"/>
            <a:ext cx="4015800" cy="142272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
        <p:nvSpPr>
          <p:cNvPr id="54" name="PlaceHolder 3"/>
          <p:cNvSpPr>
            <a:spLocks noGrp="1"/>
          </p:cNvSpPr>
          <p:nvPr>
            <p:ph type="body"/>
          </p:nvPr>
        </p:nvSpPr>
        <p:spPr>
          <a:xfrm>
            <a:off x="457200" y="2761920"/>
            <a:ext cx="4015800" cy="142272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
        <p:nvSpPr>
          <p:cNvPr id="55" name="PlaceHolder 4"/>
          <p:cNvSpPr>
            <a:spLocks noGrp="1"/>
          </p:cNvSpPr>
          <p:nvPr>
            <p:ph type="body"/>
          </p:nvPr>
        </p:nvSpPr>
        <p:spPr>
          <a:xfrm>
            <a:off x="4674240" y="1203480"/>
            <a:ext cx="4015800" cy="298296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98280" y="4680"/>
            <a:ext cx="8825760" cy="625320"/>
          </a:xfrm>
          <a:prstGeom prst="rect">
            <a:avLst/>
          </a:prstGeom>
        </p:spPr>
        <p:txBody>
          <a:bodyPr lIns="0" rIns="0" tIns="0" bIns="0" anchor="ctr"/>
          <a:p>
            <a:pPr algn="ctr"/>
            <a:endParaRPr b="0" lang="en-AU" sz="4400" spc="-1" strike="noStrike">
              <a:solidFill>
                <a:srgbClr val="000000"/>
              </a:solidFill>
              <a:uFill>
                <a:solidFill>
                  <a:srgbClr val="ffffff"/>
                </a:solidFill>
              </a:uFill>
              <a:latin typeface="Arial"/>
            </a:endParaRPr>
          </a:p>
        </p:txBody>
      </p:sp>
      <p:sp>
        <p:nvSpPr>
          <p:cNvPr id="6"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AU"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98280" y="4680"/>
            <a:ext cx="8825760" cy="625320"/>
          </a:xfrm>
          <a:prstGeom prst="rect">
            <a:avLst/>
          </a:prstGeom>
        </p:spPr>
        <p:txBody>
          <a:bodyPr lIns="0" rIns="0" tIns="0" bIns="0" anchor="ctr"/>
          <a:p>
            <a:pPr algn="ctr"/>
            <a:endParaRPr b="0" lang="en-AU" sz="4400" spc="-1" strike="noStrike">
              <a:solidFill>
                <a:srgbClr val="000000"/>
              </a:solidFill>
              <a:uFill>
                <a:solidFill>
                  <a:srgbClr val="ffffff"/>
                </a:solidFill>
              </a:uFill>
              <a:latin typeface="Arial"/>
            </a:endParaRPr>
          </a:p>
        </p:txBody>
      </p:sp>
      <p:sp>
        <p:nvSpPr>
          <p:cNvPr id="57" name="PlaceHolder 2"/>
          <p:cNvSpPr>
            <a:spLocks noGrp="1"/>
          </p:cNvSpPr>
          <p:nvPr>
            <p:ph type="body"/>
          </p:nvPr>
        </p:nvSpPr>
        <p:spPr>
          <a:xfrm>
            <a:off x="457200" y="1203480"/>
            <a:ext cx="4015800" cy="298296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
        <p:nvSpPr>
          <p:cNvPr id="58" name="PlaceHolder 3"/>
          <p:cNvSpPr>
            <a:spLocks noGrp="1"/>
          </p:cNvSpPr>
          <p:nvPr>
            <p:ph type="body"/>
          </p:nvPr>
        </p:nvSpPr>
        <p:spPr>
          <a:xfrm>
            <a:off x="4674240" y="1203480"/>
            <a:ext cx="4015800" cy="142272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
        <p:nvSpPr>
          <p:cNvPr id="59" name="PlaceHolder 4"/>
          <p:cNvSpPr>
            <a:spLocks noGrp="1"/>
          </p:cNvSpPr>
          <p:nvPr>
            <p:ph type="body"/>
          </p:nvPr>
        </p:nvSpPr>
        <p:spPr>
          <a:xfrm>
            <a:off x="4674240" y="2761920"/>
            <a:ext cx="4015800" cy="142272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98280" y="4680"/>
            <a:ext cx="8825760" cy="625320"/>
          </a:xfrm>
          <a:prstGeom prst="rect">
            <a:avLst/>
          </a:prstGeom>
        </p:spPr>
        <p:txBody>
          <a:bodyPr lIns="0" rIns="0" tIns="0" bIns="0" anchor="ctr"/>
          <a:p>
            <a:pPr algn="ctr"/>
            <a:endParaRPr b="0" lang="en-AU" sz="4400" spc="-1" strike="noStrike">
              <a:solidFill>
                <a:srgbClr val="000000"/>
              </a:solidFill>
              <a:uFill>
                <a:solidFill>
                  <a:srgbClr val="ffffff"/>
                </a:solidFill>
              </a:uFill>
              <a:latin typeface="Arial"/>
            </a:endParaRPr>
          </a:p>
        </p:txBody>
      </p:sp>
      <p:sp>
        <p:nvSpPr>
          <p:cNvPr id="61" name="PlaceHolder 2"/>
          <p:cNvSpPr>
            <a:spLocks noGrp="1"/>
          </p:cNvSpPr>
          <p:nvPr>
            <p:ph type="body"/>
          </p:nvPr>
        </p:nvSpPr>
        <p:spPr>
          <a:xfrm>
            <a:off x="457200" y="1203480"/>
            <a:ext cx="4015800" cy="142272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
        <p:nvSpPr>
          <p:cNvPr id="62" name="PlaceHolder 3"/>
          <p:cNvSpPr>
            <a:spLocks noGrp="1"/>
          </p:cNvSpPr>
          <p:nvPr>
            <p:ph type="body"/>
          </p:nvPr>
        </p:nvSpPr>
        <p:spPr>
          <a:xfrm>
            <a:off x="4674240" y="1203480"/>
            <a:ext cx="4015800" cy="142272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
        <p:nvSpPr>
          <p:cNvPr id="63" name="PlaceHolder 4"/>
          <p:cNvSpPr>
            <a:spLocks noGrp="1"/>
          </p:cNvSpPr>
          <p:nvPr>
            <p:ph type="body"/>
          </p:nvPr>
        </p:nvSpPr>
        <p:spPr>
          <a:xfrm>
            <a:off x="457200" y="2761920"/>
            <a:ext cx="8229240" cy="142272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98280" y="4680"/>
            <a:ext cx="8825760" cy="625320"/>
          </a:xfrm>
          <a:prstGeom prst="rect">
            <a:avLst/>
          </a:prstGeom>
        </p:spPr>
        <p:txBody>
          <a:bodyPr lIns="0" rIns="0" tIns="0" bIns="0" anchor="ctr"/>
          <a:p>
            <a:pPr algn="ctr"/>
            <a:endParaRPr b="0" lang="en-AU" sz="4400" spc="-1" strike="noStrike">
              <a:solidFill>
                <a:srgbClr val="000000"/>
              </a:solidFill>
              <a:uFill>
                <a:solidFill>
                  <a:srgbClr val="ffffff"/>
                </a:solidFill>
              </a:uFill>
              <a:latin typeface="Arial"/>
            </a:endParaRPr>
          </a:p>
        </p:txBody>
      </p:sp>
      <p:sp>
        <p:nvSpPr>
          <p:cNvPr id="65" name="PlaceHolder 2"/>
          <p:cNvSpPr>
            <a:spLocks noGrp="1"/>
          </p:cNvSpPr>
          <p:nvPr>
            <p:ph type="body"/>
          </p:nvPr>
        </p:nvSpPr>
        <p:spPr>
          <a:xfrm>
            <a:off x="457200" y="1203480"/>
            <a:ext cx="8229240" cy="142272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
        <p:nvSpPr>
          <p:cNvPr id="66" name="PlaceHolder 3"/>
          <p:cNvSpPr>
            <a:spLocks noGrp="1"/>
          </p:cNvSpPr>
          <p:nvPr>
            <p:ph type="body"/>
          </p:nvPr>
        </p:nvSpPr>
        <p:spPr>
          <a:xfrm>
            <a:off x="457200" y="2761920"/>
            <a:ext cx="8229240" cy="142272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98280" y="4680"/>
            <a:ext cx="8825760" cy="625320"/>
          </a:xfrm>
          <a:prstGeom prst="rect">
            <a:avLst/>
          </a:prstGeom>
        </p:spPr>
        <p:txBody>
          <a:bodyPr lIns="0" rIns="0" tIns="0" bIns="0" anchor="ctr"/>
          <a:p>
            <a:pPr algn="ctr"/>
            <a:endParaRPr b="0" lang="en-AU" sz="4400" spc="-1" strike="noStrike">
              <a:solidFill>
                <a:srgbClr val="000000"/>
              </a:solidFill>
              <a:uFill>
                <a:solidFill>
                  <a:srgbClr val="ffffff"/>
                </a:solidFill>
              </a:uFill>
              <a:latin typeface="Arial"/>
            </a:endParaRPr>
          </a:p>
        </p:txBody>
      </p:sp>
      <p:sp>
        <p:nvSpPr>
          <p:cNvPr id="68" name="PlaceHolder 2"/>
          <p:cNvSpPr>
            <a:spLocks noGrp="1"/>
          </p:cNvSpPr>
          <p:nvPr>
            <p:ph type="body"/>
          </p:nvPr>
        </p:nvSpPr>
        <p:spPr>
          <a:xfrm>
            <a:off x="457200" y="1203480"/>
            <a:ext cx="4015800" cy="142272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
        <p:nvSpPr>
          <p:cNvPr id="69" name="PlaceHolder 3"/>
          <p:cNvSpPr>
            <a:spLocks noGrp="1"/>
          </p:cNvSpPr>
          <p:nvPr>
            <p:ph type="body"/>
          </p:nvPr>
        </p:nvSpPr>
        <p:spPr>
          <a:xfrm>
            <a:off x="4674240" y="1203480"/>
            <a:ext cx="4015800" cy="142272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
        <p:nvSpPr>
          <p:cNvPr id="70" name="PlaceHolder 4"/>
          <p:cNvSpPr>
            <a:spLocks noGrp="1"/>
          </p:cNvSpPr>
          <p:nvPr>
            <p:ph type="body"/>
          </p:nvPr>
        </p:nvSpPr>
        <p:spPr>
          <a:xfrm>
            <a:off x="4674240" y="2761920"/>
            <a:ext cx="4015800" cy="142272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
        <p:nvSpPr>
          <p:cNvPr id="71" name="PlaceHolder 5"/>
          <p:cNvSpPr>
            <a:spLocks noGrp="1"/>
          </p:cNvSpPr>
          <p:nvPr>
            <p:ph type="body"/>
          </p:nvPr>
        </p:nvSpPr>
        <p:spPr>
          <a:xfrm>
            <a:off x="457200" y="2761920"/>
            <a:ext cx="4015800" cy="142272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98280" y="4680"/>
            <a:ext cx="8825760" cy="625320"/>
          </a:xfrm>
          <a:prstGeom prst="rect">
            <a:avLst/>
          </a:prstGeom>
        </p:spPr>
        <p:txBody>
          <a:bodyPr lIns="0" rIns="0" tIns="0" bIns="0" anchor="ctr"/>
          <a:p>
            <a:pPr algn="ctr"/>
            <a:endParaRPr b="0" lang="en-AU" sz="4400" spc="-1" strike="noStrike">
              <a:solidFill>
                <a:srgbClr val="000000"/>
              </a:solidFill>
              <a:uFill>
                <a:solidFill>
                  <a:srgbClr val="ffffff"/>
                </a:solidFill>
              </a:uFill>
              <a:latin typeface="Arial"/>
            </a:endParaRPr>
          </a:p>
        </p:txBody>
      </p:sp>
      <p:sp>
        <p:nvSpPr>
          <p:cNvPr id="73" name="PlaceHolder 2"/>
          <p:cNvSpPr>
            <a:spLocks noGrp="1"/>
          </p:cNvSpPr>
          <p:nvPr>
            <p:ph type="body"/>
          </p:nvPr>
        </p:nvSpPr>
        <p:spPr>
          <a:xfrm>
            <a:off x="457200" y="1203480"/>
            <a:ext cx="8229240" cy="298296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
        <p:nvSpPr>
          <p:cNvPr id="74" name="PlaceHolder 3"/>
          <p:cNvSpPr>
            <a:spLocks noGrp="1"/>
          </p:cNvSpPr>
          <p:nvPr>
            <p:ph type="body"/>
          </p:nvPr>
        </p:nvSpPr>
        <p:spPr>
          <a:xfrm>
            <a:off x="457200" y="1203480"/>
            <a:ext cx="8229240" cy="298296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pic>
        <p:nvPicPr>
          <p:cNvPr id="75" name="" descr=""/>
          <p:cNvPicPr/>
          <p:nvPr/>
        </p:nvPicPr>
        <p:blipFill>
          <a:blip r:embed="rId2"/>
          <a:stretch/>
        </p:blipFill>
        <p:spPr>
          <a:xfrm>
            <a:off x="2702160" y="1203480"/>
            <a:ext cx="3738600" cy="2982960"/>
          </a:xfrm>
          <a:prstGeom prst="rect">
            <a:avLst/>
          </a:prstGeom>
          <a:ln>
            <a:noFill/>
          </a:ln>
        </p:spPr>
      </p:pic>
      <p:pic>
        <p:nvPicPr>
          <p:cNvPr id="76" name="" descr=""/>
          <p:cNvPicPr/>
          <p:nvPr/>
        </p:nvPicPr>
        <p:blipFill>
          <a:blip r:embed="rId3"/>
          <a:stretch/>
        </p:blipFill>
        <p:spPr>
          <a:xfrm>
            <a:off x="2702160" y="1203480"/>
            <a:ext cx="3738600" cy="298296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98280" y="4680"/>
            <a:ext cx="8825760" cy="625320"/>
          </a:xfrm>
          <a:prstGeom prst="rect">
            <a:avLst/>
          </a:prstGeom>
        </p:spPr>
        <p:txBody>
          <a:bodyPr lIns="0" rIns="0" tIns="0" bIns="0" anchor="ctr"/>
          <a:p>
            <a:pPr algn="ctr"/>
            <a:endParaRPr b="0" lang="en-AU" sz="4400" spc="-1" strike="noStrike">
              <a:solidFill>
                <a:srgbClr val="000000"/>
              </a:solidFill>
              <a:uFill>
                <a:solidFill>
                  <a:srgbClr val="ffffff"/>
                </a:solidFill>
              </a:uFill>
              <a:latin typeface="Arial"/>
            </a:endParaRPr>
          </a:p>
        </p:txBody>
      </p:sp>
      <p:sp>
        <p:nvSpPr>
          <p:cNvPr id="82"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AU"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98280" y="4680"/>
            <a:ext cx="8825760" cy="625320"/>
          </a:xfrm>
          <a:prstGeom prst="rect">
            <a:avLst/>
          </a:prstGeom>
        </p:spPr>
        <p:txBody>
          <a:bodyPr lIns="0" rIns="0" tIns="0" bIns="0" anchor="ctr"/>
          <a:p>
            <a:pPr algn="ctr"/>
            <a:endParaRPr b="0" lang="en-AU" sz="4400" spc="-1" strike="noStrike">
              <a:solidFill>
                <a:srgbClr val="000000"/>
              </a:solidFill>
              <a:uFill>
                <a:solidFill>
                  <a:srgbClr val="ffffff"/>
                </a:solidFill>
              </a:uFill>
              <a:latin typeface="Arial"/>
            </a:endParaRPr>
          </a:p>
        </p:txBody>
      </p:sp>
      <p:sp>
        <p:nvSpPr>
          <p:cNvPr id="84" name="PlaceHolder 2"/>
          <p:cNvSpPr>
            <a:spLocks noGrp="1"/>
          </p:cNvSpPr>
          <p:nvPr>
            <p:ph type="body"/>
          </p:nvPr>
        </p:nvSpPr>
        <p:spPr>
          <a:xfrm>
            <a:off x="457200" y="1203480"/>
            <a:ext cx="8229240" cy="298296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98280" y="4680"/>
            <a:ext cx="8825760" cy="625320"/>
          </a:xfrm>
          <a:prstGeom prst="rect">
            <a:avLst/>
          </a:prstGeom>
        </p:spPr>
        <p:txBody>
          <a:bodyPr lIns="0" rIns="0" tIns="0" bIns="0" anchor="ctr"/>
          <a:p>
            <a:pPr algn="ctr"/>
            <a:endParaRPr b="0" lang="en-AU" sz="4400" spc="-1" strike="noStrike">
              <a:solidFill>
                <a:srgbClr val="000000"/>
              </a:solidFill>
              <a:uFill>
                <a:solidFill>
                  <a:srgbClr val="ffffff"/>
                </a:solidFill>
              </a:uFill>
              <a:latin typeface="Arial"/>
            </a:endParaRPr>
          </a:p>
        </p:txBody>
      </p:sp>
      <p:sp>
        <p:nvSpPr>
          <p:cNvPr id="86" name="PlaceHolder 2"/>
          <p:cNvSpPr>
            <a:spLocks noGrp="1"/>
          </p:cNvSpPr>
          <p:nvPr>
            <p:ph type="body"/>
          </p:nvPr>
        </p:nvSpPr>
        <p:spPr>
          <a:xfrm>
            <a:off x="457200" y="1203480"/>
            <a:ext cx="4015800" cy="298296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
        <p:nvSpPr>
          <p:cNvPr id="87" name="PlaceHolder 3"/>
          <p:cNvSpPr>
            <a:spLocks noGrp="1"/>
          </p:cNvSpPr>
          <p:nvPr>
            <p:ph type="body"/>
          </p:nvPr>
        </p:nvSpPr>
        <p:spPr>
          <a:xfrm>
            <a:off x="4674240" y="1203480"/>
            <a:ext cx="4015800" cy="298296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98280" y="4680"/>
            <a:ext cx="8825760" cy="625320"/>
          </a:xfrm>
          <a:prstGeom prst="rect">
            <a:avLst/>
          </a:prstGeom>
        </p:spPr>
        <p:txBody>
          <a:bodyPr lIns="0" rIns="0" tIns="0" bIns="0" anchor="ctr"/>
          <a:p>
            <a:pPr algn="ctr"/>
            <a:endParaRPr b="0" lang="en-AU" sz="44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98280" y="4680"/>
            <a:ext cx="8825760" cy="625320"/>
          </a:xfrm>
          <a:prstGeom prst="rect">
            <a:avLst/>
          </a:prstGeom>
        </p:spPr>
        <p:txBody>
          <a:bodyPr lIns="0" rIns="0" tIns="0" bIns="0" anchor="ctr"/>
          <a:p>
            <a:pPr algn="ctr"/>
            <a:endParaRPr b="0" lang="en-AU" sz="44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457200" y="1203480"/>
            <a:ext cx="8229240" cy="298296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98280" y="16200"/>
            <a:ext cx="8825760" cy="2791440"/>
          </a:xfrm>
          <a:prstGeom prst="rect">
            <a:avLst/>
          </a:prstGeom>
        </p:spPr>
        <p:txBody>
          <a:bodyPr lIns="0" rIns="0" tIns="0" bIns="0" anchor="ctr"/>
          <a:p>
            <a:pPr algn="ctr"/>
            <a:endParaRPr b="0" lang="en-AU"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98280" y="4680"/>
            <a:ext cx="8825760" cy="625320"/>
          </a:xfrm>
          <a:prstGeom prst="rect">
            <a:avLst/>
          </a:prstGeom>
        </p:spPr>
        <p:txBody>
          <a:bodyPr lIns="0" rIns="0" tIns="0" bIns="0" anchor="ctr"/>
          <a:p>
            <a:pPr algn="ctr"/>
            <a:endParaRPr b="0" lang="en-AU" sz="4400" spc="-1" strike="noStrike">
              <a:solidFill>
                <a:srgbClr val="000000"/>
              </a:solidFill>
              <a:uFill>
                <a:solidFill>
                  <a:srgbClr val="ffffff"/>
                </a:solidFill>
              </a:uFill>
              <a:latin typeface="Arial"/>
            </a:endParaRPr>
          </a:p>
        </p:txBody>
      </p:sp>
      <p:sp>
        <p:nvSpPr>
          <p:cNvPr id="91" name="PlaceHolder 2"/>
          <p:cNvSpPr>
            <a:spLocks noGrp="1"/>
          </p:cNvSpPr>
          <p:nvPr>
            <p:ph type="body"/>
          </p:nvPr>
        </p:nvSpPr>
        <p:spPr>
          <a:xfrm>
            <a:off x="457200" y="1203480"/>
            <a:ext cx="4015800" cy="142272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
        <p:nvSpPr>
          <p:cNvPr id="92" name="PlaceHolder 3"/>
          <p:cNvSpPr>
            <a:spLocks noGrp="1"/>
          </p:cNvSpPr>
          <p:nvPr>
            <p:ph type="body"/>
          </p:nvPr>
        </p:nvSpPr>
        <p:spPr>
          <a:xfrm>
            <a:off x="457200" y="2761920"/>
            <a:ext cx="4015800" cy="142272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
        <p:nvSpPr>
          <p:cNvPr id="93" name="PlaceHolder 4"/>
          <p:cNvSpPr>
            <a:spLocks noGrp="1"/>
          </p:cNvSpPr>
          <p:nvPr>
            <p:ph type="body"/>
          </p:nvPr>
        </p:nvSpPr>
        <p:spPr>
          <a:xfrm>
            <a:off x="4674240" y="1203480"/>
            <a:ext cx="4015800" cy="298296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98280" y="4680"/>
            <a:ext cx="8825760" cy="625320"/>
          </a:xfrm>
          <a:prstGeom prst="rect">
            <a:avLst/>
          </a:prstGeom>
        </p:spPr>
        <p:txBody>
          <a:bodyPr lIns="0" rIns="0" tIns="0" bIns="0" anchor="ctr"/>
          <a:p>
            <a:pPr algn="ctr"/>
            <a:endParaRPr b="0" lang="en-AU" sz="4400" spc="-1" strike="noStrike">
              <a:solidFill>
                <a:srgbClr val="000000"/>
              </a:solidFill>
              <a:uFill>
                <a:solidFill>
                  <a:srgbClr val="ffffff"/>
                </a:solidFill>
              </a:uFill>
              <a:latin typeface="Arial"/>
            </a:endParaRPr>
          </a:p>
        </p:txBody>
      </p:sp>
      <p:sp>
        <p:nvSpPr>
          <p:cNvPr id="95" name="PlaceHolder 2"/>
          <p:cNvSpPr>
            <a:spLocks noGrp="1"/>
          </p:cNvSpPr>
          <p:nvPr>
            <p:ph type="body"/>
          </p:nvPr>
        </p:nvSpPr>
        <p:spPr>
          <a:xfrm>
            <a:off x="457200" y="1203480"/>
            <a:ext cx="4015800" cy="298296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
        <p:nvSpPr>
          <p:cNvPr id="96" name="PlaceHolder 3"/>
          <p:cNvSpPr>
            <a:spLocks noGrp="1"/>
          </p:cNvSpPr>
          <p:nvPr>
            <p:ph type="body"/>
          </p:nvPr>
        </p:nvSpPr>
        <p:spPr>
          <a:xfrm>
            <a:off x="4674240" y="1203480"/>
            <a:ext cx="4015800" cy="142272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
        <p:nvSpPr>
          <p:cNvPr id="97" name="PlaceHolder 4"/>
          <p:cNvSpPr>
            <a:spLocks noGrp="1"/>
          </p:cNvSpPr>
          <p:nvPr>
            <p:ph type="body"/>
          </p:nvPr>
        </p:nvSpPr>
        <p:spPr>
          <a:xfrm>
            <a:off x="4674240" y="2761920"/>
            <a:ext cx="4015800" cy="142272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98280" y="4680"/>
            <a:ext cx="8825760" cy="625320"/>
          </a:xfrm>
          <a:prstGeom prst="rect">
            <a:avLst/>
          </a:prstGeom>
        </p:spPr>
        <p:txBody>
          <a:bodyPr lIns="0" rIns="0" tIns="0" bIns="0" anchor="ctr"/>
          <a:p>
            <a:pPr algn="ctr"/>
            <a:endParaRPr b="0" lang="en-AU" sz="4400" spc="-1" strike="noStrike">
              <a:solidFill>
                <a:srgbClr val="000000"/>
              </a:solidFill>
              <a:uFill>
                <a:solidFill>
                  <a:srgbClr val="ffffff"/>
                </a:solidFill>
              </a:uFill>
              <a:latin typeface="Arial"/>
            </a:endParaRPr>
          </a:p>
        </p:txBody>
      </p:sp>
      <p:sp>
        <p:nvSpPr>
          <p:cNvPr id="99" name="PlaceHolder 2"/>
          <p:cNvSpPr>
            <a:spLocks noGrp="1"/>
          </p:cNvSpPr>
          <p:nvPr>
            <p:ph type="body"/>
          </p:nvPr>
        </p:nvSpPr>
        <p:spPr>
          <a:xfrm>
            <a:off x="457200" y="1203480"/>
            <a:ext cx="4015800" cy="142272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
        <p:nvSpPr>
          <p:cNvPr id="100" name="PlaceHolder 3"/>
          <p:cNvSpPr>
            <a:spLocks noGrp="1"/>
          </p:cNvSpPr>
          <p:nvPr>
            <p:ph type="body"/>
          </p:nvPr>
        </p:nvSpPr>
        <p:spPr>
          <a:xfrm>
            <a:off x="4674240" y="1203480"/>
            <a:ext cx="4015800" cy="142272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
        <p:nvSpPr>
          <p:cNvPr id="101" name="PlaceHolder 4"/>
          <p:cNvSpPr>
            <a:spLocks noGrp="1"/>
          </p:cNvSpPr>
          <p:nvPr>
            <p:ph type="body"/>
          </p:nvPr>
        </p:nvSpPr>
        <p:spPr>
          <a:xfrm>
            <a:off x="457200" y="2761920"/>
            <a:ext cx="8229240" cy="142272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98280" y="4680"/>
            <a:ext cx="8825760" cy="625320"/>
          </a:xfrm>
          <a:prstGeom prst="rect">
            <a:avLst/>
          </a:prstGeom>
        </p:spPr>
        <p:txBody>
          <a:bodyPr lIns="0" rIns="0" tIns="0" bIns="0" anchor="ctr"/>
          <a:p>
            <a:pPr algn="ctr"/>
            <a:endParaRPr b="0" lang="en-AU" sz="4400" spc="-1" strike="noStrike">
              <a:solidFill>
                <a:srgbClr val="000000"/>
              </a:solidFill>
              <a:uFill>
                <a:solidFill>
                  <a:srgbClr val="ffffff"/>
                </a:solidFill>
              </a:uFill>
              <a:latin typeface="Arial"/>
            </a:endParaRPr>
          </a:p>
        </p:txBody>
      </p:sp>
      <p:sp>
        <p:nvSpPr>
          <p:cNvPr id="103" name="PlaceHolder 2"/>
          <p:cNvSpPr>
            <a:spLocks noGrp="1"/>
          </p:cNvSpPr>
          <p:nvPr>
            <p:ph type="body"/>
          </p:nvPr>
        </p:nvSpPr>
        <p:spPr>
          <a:xfrm>
            <a:off x="457200" y="1203480"/>
            <a:ext cx="8229240" cy="142272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
        <p:nvSpPr>
          <p:cNvPr id="104" name="PlaceHolder 3"/>
          <p:cNvSpPr>
            <a:spLocks noGrp="1"/>
          </p:cNvSpPr>
          <p:nvPr>
            <p:ph type="body"/>
          </p:nvPr>
        </p:nvSpPr>
        <p:spPr>
          <a:xfrm>
            <a:off x="457200" y="2761920"/>
            <a:ext cx="8229240" cy="142272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98280" y="4680"/>
            <a:ext cx="8825760" cy="625320"/>
          </a:xfrm>
          <a:prstGeom prst="rect">
            <a:avLst/>
          </a:prstGeom>
        </p:spPr>
        <p:txBody>
          <a:bodyPr lIns="0" rIns="0" tIns="0" bIns="0" anchor="ctr"/>
          <a:p>
            <a:pPr algn="ctr"/>
            <a:endParaRPr b="0" lang="en-AU" sz="4400" spc="-1" strike="noStrike">
              <a:solidFill>
                <a:srgbClr val="000000"/>
              </a:solidFill>
              <a:uFill>
                <a:solidFill>
                  <a:srgbClr val="ffffff"/>
                </a:solidFill>
              </a:uFill>
              <a:latin typeface="Arial"/>
            </a:endParaRPr>
          </a:p>
        </p:txBody>
      </p:sp>
      <p:sp>
        <p:nvSpPr>
          <p:cNvPr id="106" name="PlaceHolder 2"/>
          <p:cNvSpPr>
            <a:spLocks noGrp="1"/>
          </p:cNvSpPr>
          <p:nvPr>
            <p:ph type="body"/>
          </p:nvPr>
        </p:nvSpPr>
        <p:spPr>
          <a:xfrm>
            <a:off x="457200" y="1203480"/>
            <a:ext cx="4015800" cy="142272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
        <p:nvSpPr>
          <p:cNvPr id="107" name="PlaceHolder 3"/>
          <p:cNvSpPr>
            <a:spLocks noGrp="1"/>
          </p:cNvSpPr>
          <p:nvPr>
            <p:ph type="body"/>
          </p:nvPr>
        </p:nvSpPr>
        <p:spPr>
          <a:xfrm>
            <a:off x="4674240" y="1203480"/>
            <a:ext cx="4015800" cy="142272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
        <p:nvSpPr>
          <p:cNvPr id="108" name="PlaceHolder 4"/>
          <p:cNvSpPr>
            <a:spLocks noGrp="1"/>
          </p:cNvSpPr>
          <p:nvPr>
            <p:ph type="body"/>
          </p:nvPr>
        </p:nvSpPr>
        <p:spPr>
          <a:xfrm>
            <a:off x="4674240" y="2761920"/>
            <a:ext cx="4015800" cy="142272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
        <p:nvSpPr>
          <p:cNvPr id="109" name="PlaceHolder 5"/>
          <p:cNvSpPr>
            <a:spLocks noGrp="1"/>
          </p:cNvSpPr>
          <p:nvPr>
            <p:ph type="body"/>
          </p:nvPr>
        </p:nvSpPr>
        <p:spPr>
          <a:xfrm>
            <a:off x="457200" y="2761920"/>
            <a:ext cx="4015800" cy="142272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98280" y="4680"/>
            <a:ext cx="8825760" cy="625320"/>
          </a:xfrm>
          <a:prstGeom prst="rect">
            <a:avLst/>
          </a:prstGeom>
        </p:spPr>
        <p:txBody>
          <a:bodyPr lIns="0" rIns="0" tIns="0" bIns="0" anchor="ctr"/>
          <a:p>
            <a:pPr algn="ctr"/>
            <a:endParaRPr b="0" lang="en-AU" sz="4400" spc="-1" strike="noStrike">
              <a:solidFill>
                <a:srgbClr val="000000"/>
              </a:solidFill>
              <a:uFill>
                <a:solidFill>
                  <a:srgbClr val="ffffff"/>
                </a:solidFill>
              </a:uFill>
              <a:latin typeface="Arial"/>
            </a:endParaRPr>
          </a:p>
        </p:txBody>
      </p:sp>
      <p:sp>
        <p:nvSpPr>
          <p:cNvPr id="111" name="PlaceHolder 2"/>
          <p:cNvSpPr>
            <a:spLocks noGrp="1"/>
          </p:cNvSpPr>
          <p:nvPr>
            <p:ph type="body"/>
          </p:nvPr>
        </p:nvSpPr>
        <p:spPr>
          <a:xfrm>
            <a:off x="457200" y="1203480"/>
            <a:ext cx="8229240" cy="298296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
        <p:nvSpPr>
          <p:cNvPr id="112" name="PlaceHolder 3"/>
          <p:cNvSpPr>
            <a:spLocks noGrp="1"/>
          </p:cNvSpPr>
          <p:nvPr>
            <p:ph type="body"/>
          </p:nvPr>
        </p:nvSpPr>
        <p:spPr>
          <a:xfrm>
            <a:off x="457200" y="1203480"/>
            <a:ext cx="8229240" cy="298296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pic>
        <p:nvPicPr>
          <p:cNvPr id="113" name="" descr=""/>
          <p:cNvPicPr/>
          <p:nvPr/>
        </p:nvPicPr>
        <p:blipFill>
          <a:blip r:embed="rId2"/>
          <a:stretch/>
        </p:blipFill>
        <p:spPr>
          <a:xfrm>
            <a:off x="2702160" y="1203480"/>
            <a:ext cx="3738600" cy="2982960"/>
          </a:xfrm>
          <a:prstGeom prst="rect">
            <a:avLst/>
          </a:prstGeom>
          <a:ln>
            <a:noFill/>
          </a:ln>
        </p:spPr>
      </p:pic>
      <p:pic>
        <p:nvPicPr>
          <p:cNvPr id="114" name="" descr=""/>
          <p:cNvPicPr/>
          <p:nvPr/>
        </p:nvPicPr>
        <p:blipFill>
          <a:blip r:embed="rId3"/>
          <a:stretch/>
        </p:blipFill>
        <p:spPr>
          <a:xfrm>
            <a:off x="2702160" y="1203480"/>
            <a:ext cx="3738600" cy="298296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98280" y="4680"/>
            <a:ext cx="8825760" cy="625320"/>
          </a:xfrm>
          <a:prstGeom prst="rect">
            <a:avLst/>
          </a:prstGeom>
        </p:spPr>
        <p:txBody>
          <a:bodyPr lIns="0" rIns="0" tIns="0" bIns="0" anchor="ctr"/>
          <a:p>
            <a:pPr algn="ctr"/>
            <a:endParaRPr b="0" lang="en-AU" sz="4400" spc="-1" strike="noStrike">
              <a:solidFill>
                <a:srgbClr val="000000"/>
              </a:solidFill>
              <a:uFill>
                <a:solidFill>
                  <a:srgbClr val="ffffff"/>
                </a:solidFill>
              </a:uFill>
              <a:latin typeface="Arial"/>
            </a:endParaRPr>
          </a:p>
        </p:txBody>
      </p:sp>
      <p:sp>
        <p:nvSpPr>
          <p:cNvPr id="10" name="PlaceHolder 2"/>
          <p:cNvSpPr>
            <a:spLocks noGrp="1"/>
          </p:cNvSpPr>
          <p:nvPr>
            <p:ph type="body"/>
          </p:nvPr>
        </p:nvSpPr>
        <p:spPr>
          <a:xfrm>
            <a:off x="457200" y="1203480"/>
            <a:ext cx="4015800" cy="298296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
        <p:nvSpPr>
          <p:cNvPr id="11" name="PlaceHolder 3"/>
          <p:cNvSpPr>
            <a:spLocks noGrp="1"/>
          </p:cNvSpPr>
          <p:nvPr>
            <p:ph type="body"/>
          </p:nvPr>
        </p:nvSpPr>
        <p:spPr>
          <a:xfrm>
            <a:off x="4674240" y="1203480"/>
            <a:ext cx="4015800" cy="298296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98280" y="4680"/>
            <a:ext cx="8825760" cy="625320"/>
          </a:xfrm>
          <a:prstGeom prst="rect">
            <a:avLst/>
          </a:prstGeom>
        </p:spPr>
        <p:txBody>
          <a:bodyPr lIns="0" rIns="0" tIns="0" bIns="0" anchor="ctr"/>
          <a:p>
            <a:pPr algn="ctr"/>
            <a:endParaRPr b="0" lang="en-AU"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98280" y="16200"/>
            <a:ext cx="8825760" cy="2791440"/>
          </a:xfrm>
          <a:prstGeom prst="rect">
            <a:avLst/>
          </a:prstGeom>
        </p:spPr>
        <p:txBody>
          <a:bodyPr lIns="0" rIns="0" tIns="0" bIns="0" anchor="ctr"/>
          <a:p>
            <a:pPr algn="ctr"/>
            <a:endParaRPr b="0" lang="en-AU"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98280" y="4680"/>
            <a:ext cx="8825760" cy="625320"/>
          </a:xfrm>
          <a:prstGeom prst="rect">
            <a:avLst/>
          </a:prstGeom>
        </p:spPr>
        <p:txBody>
          <a:bodyPr lIns="0" rIns="0" tIns="0" bIns="0" anchor="ctr"/>
          <a:p>
            <a:pPr algn="ctr"/>
            <a:endParaRPr b="0" lang="en-AU" sz="4400" spc="-1" strike="noStrike">
              <a:solidFill>
                <a:srgbClr val="000000"/>
              </a:solidFill>
              <a:uFill>
                <a:solidFill>
                  <a:srgbClr val="ffffff"/>
                </a:solidFill>
              </a:uFill>
              <a:latin typeface="Arial"/>
            </a:endParaRPr>
          </a:p>
        </p:txBody>
      </p:sp>
      <p:sp>
        <p:nvSpPr>
          <p:cNvPr id="15" name="PlaceHolder 2"/>
          <p:cNvSpPr>
            <a:spLocks noGrp="1"/>
          </p:cNvSpPr>
          <p:nvPr>
            <p:ph type="body"/>
          </p:nvPr>
        </p:nvSpPr>
        <p:spPr>
          <a:xfrm>
            <a:off x="457200" y="1203480"/>
            <a:ext cx="4015800" cy="142272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
        <p:nvSpPr>
          <p:cNvPr id="16" name="PlaceHolder 3"/>
          <p:cNvSpPr>
            <a:spLocks noGrp="1"/>
          </p:cNvSpPr>
          <p:nvPr>
            <p:ph type="body"/>
          </p:nvPr>
        </p:nvSpPr>
        <p:spPr>
          <a:xfrm>
            <a:off x="457200" y="2761920"/>
            <a:ext cx="4015800" cy="142272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
        <p:nvSpPr>
          <p:cNvPr id="17" name="PlaceHolder 4"/>
          <p:cNvSpPr>
            <a:spLocks noGrp="1"/>
          </p:cNvSpPr>
          <p:nvPr>
            <p:ph type="body"/>
          </p:nvPr>
        </p:nvSpPr>
        <p:spPr>
          <a:xfrm>
            <a:off x="4674240" y="1203480"/>
            <a:ext cx="4015800" cy="298296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98280" y="4680"/>
            <a:ext cx="8825760" cy="625320"/>
          </a:xfrm>
          <a:prstGeom prst="rect">
            <a:avLst/>
          </a:prstGeom>
        </p:spPr>
        <p:txBody>
          <a:bodyPr lIns="0" rIns="0" tIns="0" bIns="0" anchor="ctr"/>
          <a:p>
            <a:pPr algn="ctr"/>
            <a:endParaRPr b="0" lang="en-AU" sz="4400" spc="-1" strike="noStrike">
              <a:solidFill>
                <a:srgbClr val="000000"/>
              </a:solidFill>
              <a:uFill>
                <a:solidFill>
                  <a:srgbClr val="ffffff"/>
                </a:solidFill>
              </a:uFill>
              <a:latin typeface="Arial"/>
            </a:endParaRPr>
          </a:p>
        </p:txBody>
      </p:sp>
      <p:sp>
        <p:nvSpPr>
          <p:cNvPr id="19" name="PlaceHolder 2"/>
          <p:cNvSpPr>
            <a:spLocks noGrp="1"/>
          </p:cNvSpPr>
          <p:nvPr>
            <p:ph type="body"/>
          </p:nvPr>
        </p:nvSpPr>
        <p:spPr>
          <a:xfrm>
            <a:off x="457200" y="1203480"/>
            <a:ext cx="4015800" cy="298296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
        <p:nvSpPr>
          <p:cNvPr id="20" name="PlaceHolder 3"/>
          <p:cNvSpPr>
            <a:spLocks noGrp="1"/>
          </p:cNvSpPr>
          <p:nvPr>
            <p:ph type="body"/>
          </p:nvPr>
        </p:nvSpPr>
        <p:spPr>
          <a:xfrm>
            <a:off x="4674240" y="1203480"/>
            <a:ext cx="4015800" cy="142272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
        <p:nvSpPr>
          <p:cNvPr id="21" name="PlaceHolder 4"/>
          <p:cNvSpPr>
            <a:spLocks noGrp="1"/>
          </p:cNvSpPr>
          <p:nvPr>
            <p:ph type="body"/>
          </p:nvPr>
        </p:nvSpPr>
        <p:spPr>
          <a:xfrm>
            <a:off x="4674240" y="2761920"/>
            <a:ext cx="4015800" cy="142272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98280" y="4680"/>
            <a:ext cx="8825760" cy="625320"/>
          </a:xfrm>
          <a:prstGeom prst="rect">
            <a:avLst/>
          </a:prstGeom>
        </p:spPr>
        <p:txBody>
          <a:bodyPr lIns="0" rIns="0" tIns="0" bIns="0" anchor="ctr"/>
          <a:p>
            <a:pPr algn="ctr"/>
            <a:endParaRPr b="0" lang="en-AU" sz="4400" spc="-1" strike="noStrike">
              <a:solidFill>
                <a:srgbClr val="000000"/>
              </a:solidFill>
              <a:uFill>
                <a:solidFill>
                  <a:srgbClr val="ffffff"/>
                </a:solidFill>
              </a:uFill>
              <a:latin typeface="Arial"/>
            </a:endParaRPr>
          </a:p>
        </p:txBody>
      </p:sp>
      <p:sp>
        <p:nvSpPr>
          <p:cNvPr id="23" name="PlaceHolder 2"/>
          <p:cNvSpPr>
            <a:spLocks noGrp="1"/>
          </p:cNvSpPr>
          <p:nvPr>
            <p:ph type="body"/>
          </p:nvPr>
        </p:nvSpPr>
        <p:spPr>
          <a:xfrm>
            <a:off x="457200" y="1203480"/>
            <a:ext cx="4015800" cy="142272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
        <p:nvSpPr>
          <p:cNvPr id="24" name="PlaceHolder 3"/>
          <p:cNvSpPr>
            <a:spLocks noGrp="1"/>
          </p:cNvSpPr>
          <p:nvPr>
            <p:ph type="body"/>
          </p:nvPr>
        </p:nvSpPr>
        <p:spPr>
          <a:xfrm>
            <a:off x="4674240" y="1203480"/>
            <a:ext cx="4015800" cy="142272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
        <p:nvSpPr>
          <p:cNvPr id="25" name="PlaceHolder 4"/>
          <p:cNvSpPr>
            <a:spLocks noGrp="1"/>
          </p:cNvSpPr>
          <p:nvPr>
            <p:ph type="body"/>
          </p:nvPr>
        </p:nvSpPr>
        <p:spPr>
          <a:xfrm>
            <a:off x="457200" y="2761920"/>
            <a:ext cx="8229240" cy="142272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6a8c6"/>
        </a:solidFill>
      </p:bgPr>
    </p:bg>
    <p:spTree>
      <p:nvGrpSpPr>
        <p:cNvPr id="1" name=""/>
        <p:cNvGrpSpPr/>
        <p:nvPr/>
      </p:nvGrpSpPr>
      <p:grpSpPr>
        <a:xfrm>
          <a:off x="0" y="0"/>
          <a:ext cx="0" cy="0"/>
          <a:chOff x="0" y="0"/>
          <a:chExt cx="0" cy="0"/>
        </a:xfrm>
      </p:grpSpPr>
      <p:sp>
        <p:nvSpPr>
          <p:cNvPr id="0" name="CustomShape 1"/>
          <p:cNvSpPr/>
          <p:nvPr/>
        </p:nvSpPr>
        <p:spPr>
          <a:xfrm flipH="1">
            <a:off x="8245080" y="4245840"/>
            <a:ext cx="896760" cy="896760"/>
          </a:xfrm>
          <a:prstGeom prst="rtTriangle">
            <a:avLst/>
          </a:prstGeom>
          <a:solidFill>
            <a:srgbClr val="ffffff"/>
          </a:solidFill>
          <a:ln>
            <a:noFill/>
          </a:ln>
        </p:spPr>
        <p:style>
          <a:lnRef idx="0"/>
          <a:fillRef idx="0"/>
          <a:effectRef idx="0"/>
          <a:fontRef idx="minor"/>
        </p:style>
      </p:sp>
      <p:sp>
        <p:nvSpPr>
          <p:cNvPr id="1" name="CustomShape 2"/>
          <p:cNvSpPr/>
          <p:nvPr/>
        </p:nvSpPr>
        <p:spPr>
          <a:xfrm flipH="1">
            <a:off x="8245080" y="4245840"/>
            <a:ext cx="896760" cy="896760"/>
          </a:xfrm>
          <a:prstGeom prst="round1Rect">
            <a:avLst>
              <a:gd name="adj" fmla="val 16667"/>
            </a:avLst>
          </a:prstGeom>
          <a:solidFill>
            <a:srgbClr val="ffffff">
              <a:alpha val="69000"/>
            </a:srgbClr>
          </a:solidFill>
          <a:ln>
            <a:noFill/>
          </a:ln>
        </p:spPr>
        <p:style>
          <a:lnRef idx="0"/>
          <a:fillRef idx="0"/>
          <a:effectRef idx="0"/>
          <a:fontRef idx="minor"/>
        </p:style>
      </p:sp>
      <p:pic>
        <p:nvPicPr>
          <p:cNvPr id="2" name="Shape 15" descr=""/>
          <p:cNvPicPr/>
          <p:nvPr/>
        </p:nvPicPr>
        <p:blipFill>
          <a:blip r:embed="rId2"/>
          <a:stretch/>
        </p:blipFill>
        <p:spPr>
          <a:xfrm>
            <a:off x="0" y="228600"/>
            <a:ext cx="2088000" cy="1590840"/>
          </a:xfrm>
          <a:prstGeom prst="rect">
            <a:avLst/>
          </a:prstGeom>
          <a:ln>
            <a:noFill/>
          </a:ln>
        </p:spPr>
      </p:pic>
      <p:sp>
        <p:nvSpPr>
          <p:cNvPr id="3" name="PlaceHolder 3"/>
          <p:cNvSpPr>
            <a:spLocks noGrp="1"/>
          </p:cNvSpPr>
          <p:nvPr>
            <p:ph type="title"/>
          </p:nvPr>
        </p:nvSpPr>
        <p:spPr>
          <a:xfrm>
            <a:off x="98280" y="16200"/>
            <a:ext cx="8825760" cy="601920"/>
          </a:xfrm>
          <a:prstGeom prst="rect">
            <a:avLst/>
          </a:prstGeom>
        </p:spPr>
        <p:txBody>
          <a:bodyPr lIns="0" rIns="0" tIns="0" bIns="0" anchor="ctr"/>
          <a:p>
            <a:pPr algn="ctr"/>
            <a:endParaRPr b="0" lang="en-AU" sz="4400" spc="-1" strike="noStrike">
              <a:solidFill>
                <a:srgbClr val="000000"/>
              </a:solidFill>
              <a:uFill>
                <a:solidFill>
                  <a:srgbClr val="ffffff"/>
                </a:solidFill>
              </a:uFill>
              <a:latin typeface="Arial"/>
            </a:endParaRPr>
          </a:p>
        </p:txBody>
      </p:sp>
      <p:sp>
        <p:nvSpPr>
          <p:cNvPr id="4" name="PlaceHolder 4"/>
          <p:cNvSpPr>
            <a:spLocks noGrp="1"/>
          </p:cNvSpPr>
          <p:nvPr>
            <p:ph type="body"/>
          </p:nvPr>
        </p:nvSpPr>
        <p:spPr>
          <a:xfrm>
            <a:off x="457200" y="1203480"/>
            <a:ext cx="8229240" cy="2982960"/>
          </a:xfrm>
          <a:prstGeom prst="rect">
            <a:avLst/>
          </a:prstGeom>
        </p:spPr>
        <p:txBody>
          <a:bodyPr lIns="0" rIns="0" tIns="0" bIns="0"/>
          <a:p>
            <a:pPr marL="432000" indent="-324000">
              <a:buClr>
                <a:srgbClr val="000000"/>
              </a:buClr>
              <a:buSzPct val="45000"/>
              <a:buFont typeface="Wingdings" charset="2"/>
              <a:buChar char=""/>
            </a:pPr>
            <a:r>
              <a:rPr b="0" lang="en-AU" sz="3200" spc="-1" strike="noStrike">
                <a:solidFill>
                  <a:srgbClr val="000000"/>
                </a:solidFill>
                <a:uFill>
                  <a:solidFill>
                    <a:srgbClr val="ffffff"/>
                  </a:solidFill>
                </a:uFill>
                <a:latin typeface="Arial"/>
              </a:rPr>
              <a:t>Click to edit the outline text format</a:t>
            </a:r>
            <a:endParaRPr b="0" lang="en-AU"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AU" sz="2800" spc="-1" strike="noStrike">
                <a:solidFill>
                  <a:srgbClr val="000000"/>
                </a:solidFill>
                <a:uFill>
                  <a:solidFill>
                    <a:srgbClr val="ffffff"/>
                  </a:solidFill>
                </a:uFill>
                <a:latin typeface="Arial"/>
              </a:rPr>
              <a:t>Second Outline Level</a:t>
            </a:r>
            <a:endParaRPr b="0" lang="en-AU"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AU" sz="2400" spc="-1" strike="noStrike">
                <a:solidFill>
                  <a:srgbClr val="000000"/>
                </a:solidFill>
                <a:uFill>
                  <a:solidFill>
                    <a:srgbClr val="ffffff"/>
                  </a:solidFill>
                </a:uFill>
                <a:latin typeface="Arial"/>
              </a:rPr>
              <a:t>Third Outline Level</a:t>
            </a:r>
            <a:endParaRPr b="0" lang="en-AU"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AU" sz="2000" spc="-1" strike="noStrike">
                <a:solidFill>
                  <a:srgbClr val="000000"/>
                </a:solidFill>
                <a:uFill>
                  <a:solidFill>
                    <a:srgbClr val="ffffff"/>
                  </a:solidFill>
                </a:uFill>
                <a:latin typeface="Arial"/>
              </a:rPr>
              <a:t>Fourth Outline Level</a:t>
            </a:r>
            <a:endParaRPr b="0" lang="en-AU"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AU" sz="2000" spc="-1" strike="noStrike">
                <a:solidFill>
                  <a:srgbClr val="000000"/>
                </a:solidFill>
                <a:uFill>
                  <a:solidFill>
                    <a:srgbClr val="ffffff"/>
                  </a:solidFill>
                </a:uFill>
                <a:latin typeface="Arial"/>
              </a:rPr>
              <a:t>Fifth Outline Level</a:t>
            </a:r>
            <a:endParaRPr b="0" lang="en-AU"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AU" sz="2000" spc="-1" strike="noStrike">
                <a:solidFill>
                  <a:srgbClr val="000000"/>
                </a:solidFill>
                <a:uFill>
                  <a:solidFill>
                    <a:srgbClr val="ffffff"/>
                  </a:solidFill>
                </a:uFill>
                <a:latin typeface="Arial"/>
              </a:rPr>
              <a:t>Sixth Outline Level</a:t>
            </a:r>
            <a:endParaRPr b="0" lang="en-AU"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AU" sz="2000" spc="-1" strike="noStrike">
                <a:solidFill>
                  <a:srgbClr val="000000"/>
                </a:solidFill>
                <a:uFill>
                  <a:solidFill>
                    <a:srgbClr val="ffffff"/>
                  </a:solidFill>
                </a:uFill>
                <a:latin typeface="Arial"/>
              </a:rPr>
              <a:t>Seventh Outline Level</a:t>
            </a:r>
            <a:endParaRPr b="0" lang="en-AU"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6a8c6"/>
        </a:solidFill>
      </p:bgPr>
    </p:bg>
    <p:spTree>
      <p:nvGrpSpPr>
        <p:cNvPr id="1" name=""/>
        <p:cNvGrpSpPr/>
        <p:nvPr/>
      </p:nvGrpSpPr>
      <p:grpSpPr>
        <a:xfrm>
          <a:off x="0" y="0"/>
          <a:ext cx="0" cy="0"/>
          <a:chOff x="0" y="0"/>
          <a:chExt cx="0" cy="0"/>
        </a:xfrm>
      </p:grpSpPr>
      <p:sp>
        <p:nvSpPr>
          <p:cNvPr id="39" name="CustomShape 1"/>
          <p:cNvSpPr/>
          <p:nvPr/>
        </p:nvSpPr>
        <p:spPr>
          <a:xfrm flipH="1" rot="10800000">
            <a:off x="18286200" y="8600760"/>
            <a:ext cx="9143280" cy="3456720"/>
          </a:xfrm>
          <a:prstGeom prst="rect">
            <a:avLst/>
          </a:prstGeom>
          <a:solidFill>
            <a:srgbClr val="fafafa"/>
          </a:solidFill>
          <a:ln>
            <a:noFill/>
          </a:ln>
        </p:spPr>
        <p:style>
          <a:lnRef idx="0"/>
          <a:fillRef idx="0"/>
          <a:effectRef idx="0"/>
          <a:fontRef idx="minor"/>
        </p:style>
      </p:sp>
      <p:sp>
        <p:nvSpPr>
          <p:cNvPr id="40" name="CustomShape 2"/>
          <p:cNvSpPr/>
          <p:nvPr/>
        </p:nvSpPr>
        <p:spPr>
          <a:xfrm>
            <a:off x="0" y="1685880"/>
            <a:ext cx="9143280" cy="108000"/>
          </a:xfrm>
          <a:prstGeom prst="rect">
            <a:avLst/>
          </a:prstGeom>
          <a:gradFill>
            <a:gsLst>
              <a:gs pos="0">
                <a:srgbClr val="f9f9f9"/>
              </a:gs>
              <a:gs pos="100000">
                <a:srgbClr val="dedede"/>
              </a:gs>
            </a:gsLst>
            <a:lin ang="16200000"/>
          </a:gradFill>
          <a:ln>
            <a:noFill/>
          </a:ln>
        </p:spPr>
        <p:style>
          <a:lnRef idx="0"/>
          <a:fillRef idx="0"/>
          <a:effectRef idx="0"/>
          <a:fontRef idx="minor"/>
        </p:style>
      </p:sp>
      <p:sp>
        <p:nvSpPr>
          <p:cNvPr id="41" name="PlaceHolder 3"/>
          <p:cNvSpPr>
            <a:spLocks noGrp="1"/>
          </p:cNvSpPr>
          <p:nvPr>
            <p:ph type="title"/>
          </p:nvPr>
        </p:nvSpPr>
        <p:spPr>
          <a:xfrm>
            <a:off x="98280" y="16200"/>
            <a:ext cx="8825760" cy="601920"/>
          </a:xfrm>
          <a:prstGeom prst="rect">
            <a:avLst/>
          </a:prstGeom>
        </p:spPr>
        <p:txBody>
          <a:bodyPr lIns="0" rIns="0" tIns="0" bIns="0" anchor="ctr"/>
          <a:p>
            <a:pPr algn="ctr"/>
            <a:endParaRPr b="0" lang="en-AU" sz="4400" spc="-1" strike="noStrike">
              <a:solidFill>
                <a:srgbClr val="000000"/>
              </a:solidFill>
              <a:uFill>
                <a:solidFill>
                  <a:srgbClr val="ffffff"/>
                </a:solidFill>
              </a:uFill>
              <a:latin typeface="Arial"/>
            </a:endParaRPr>
          </a:p>
        </p:txBody>
      </p:sp>
      <p:sp>
        <p:nvSpPr>
          <p:cNvPr id="42" name="PlaceHolder 4"/>
          <p:cNvSpPr>
            <a:spLocks noGrp="1"/>
          </p:cNvSpPr>
          <p:nvPr>
            <p:ph type="body"/>
          </p:nvPr>
        </p:nvSpPr>
        <p:spPr>
          <a:xfrm>
            <a:off x="457200" y="1203480"/>
            <a:ext cx="8228880" cy="2982600"/>
          </a:xfrm>
          <a:prstGeom prst="rect">
            <a:avLst/>
          </a:prstGeom>
        </p:spPr>
        <p:txBody>
          <a:bodyPr lIns="0" rIns="0" tIns="0" bIns="0"/>
          <a:p>
            <a:pPr marL="432000" indent="-324000">
              <a:buClr>
                <a:srgbClr val="000000"/>
              </a:buClr>
              <a:buSzPct val="45000"/>
              <a:buFont typeface="Wingdings" charset="2"/>
              <a:buChar char=""/>
            </a:pPr>
            <a:r>
              <a:rPr b="0" lang="en-AU" sz="3200" spc="-1" strike="noStrike">
                <a:solidFill>
                  <a:srgbClr val="000000"/>
                </a:solidFill>
                <a:uFill>
                  <a:solidFill>
                    <a:srgbClr val="ffffff"/>
                  </a:solidFill>
                </a:uFill>
                <a:latin typeface="Arial"/>
              </a:rPr>
              <a:t>Click to edit the outline text format</a:t>
            </a:r>
            <a:endParaRPr b="0" lang="en-AU"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AU" sz="2800" spc="-1" strike="noStrike">
                <a:solidFill>
                  <a:srgbClr val="000000"/>
                </a:solidFill>
                <a:uFill>
                  <a:solidFill>
                    <a:srgbClr val="ffffff"/>
                  </a:solidFill>
                </a:uFill>
                <a:latin typeface="Arial"/>
              </a:rPr>
              <a:t>Second Outline Level</a:t>
            </a:r>
            <a:endParaRPr b="0" lang="en-AU"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AU" sz="2400" spc="-1" strike="noStrike">
                <a:solidFill>
                  <a:srgbClr val="000000"/>
                </a:solidFill>
                <a:uFill>
                  <a:solidFill>
                    <a:srgbClr val="ffffff"/>
                  </a:solidFill>
                </a:uFill>
                <a:latin typeface="Arial"/>
              </a:rPr>
              <a:t>Third Outline Level</a:t>
            </a:r>
            <a:endParaRPr b="0" lang="en-AU"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AU" sz="2000" spc="-1" strike="noStrike">
                <a:solidFill>
                  <a:srgbClr val="000000"/>
                </a:solidFill>
                <a:uFill>
                  <a:solidFill>
                    <a:srgbClr val="ffffff"/>
                  </a:solidFill>
                </a:uFill>
                <a:latin typeface="Arial"/>
              </a:rPr>
              <a:t>Fourth Outline Level</a:t>
            </a:r>
            <a:endParaRPr b="0" lang="en-AU"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AU" sz="2000" spc="-1" strike="noStrike">
                <a:solidFill>
                  <a:srgbClr val="000000"/>
                </a:solidFill>
                <a:uFill>
                  <a:solidFill>
                    <a:srgbClr val="ffffff"/>
                  </a:solidFill>
                </a:uFill>
                <a:latin typeface="Arial"/>
              </a:rPr>
              <a:t>Fifth Outline Level</a:t>
            </a:r>
            <a:endParaRPr b="0" lang="en-AU"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AU" sz="2000" spc="-1" strike="noStrike">
                <a:solidFill>
                  <a:srgbClr val="000000"/>
                </a:solidFill>
                <a:uFill>
                  <a:solidFill>
                    <a:srgbClr val="ffffff"/>
                  </a:solidFill>
                </a:uFill>
                <a:latin typeface="Arial"/>
              </a:rPr>
              <a:t>Sixth Outline Level</a:t>
            </a:r>
            <a:endParaRPr b="0" lang="en-AU"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AU" sz="2000" spc="-1" strike="noStrike">
                <a:solidFill>
                  <a:srgbClr val="000000"/>
                </a:solidFill>
                <a:uFill>
                  <a:solidFill>
                    <a:srgbClr val="ffffff"/>
                  </a:solidFill>
                </a:uFill>
                <a:latin typeface="Arial"/>
              </a:rPr>
              <a:t>Seventh Outline Level</a:t>
            </a:r>
            <a:endParaRPr b="0" lang="en-AU"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6a8c6"/>
        </a:solidFill>
      </p:bgPr>
    </p:bg>
    <p:spTree>
      <p:nvGrpSpPr>
        <p:cNvPr id="1" name=""/>
        <p:cNvGrpSpPr/>
        <p:nvPr/>
      </p:nvGrpSpPr>
      <p:grpSpPr>
        <a:xfrm>
          <a:off x="0" y="0"/>
          <a:ext cx="0" cy="0"/>
          <a:chOff x="0" y="0"/>
          <a:chExt cx="0" cy="0"/>
        </a:xfrm>
      </p:grpSpPr>
      <p:sp>
        <p:nvSpPr>
          <p:cNvPr id="77" name="CustomShape 1"/>
          <p:cNvSpPr/>
          <p:nvPr/>
        </p:nvSpPr>
        <p:spPr>
          <a:xfrm flipH="1" rot="10800000">
            <a:off x="18286200" y="9630360"/>
            <a:ext cx="9143280" cy="4486320"/>
          </a:xfrm>
          <a:prstGeom prst="rect">
            <a:avLst/>
          </a:prstGeom>
          <a:solidFill>
            <a:srgbClr val="fafafa"/>
          </a:solidFill>
          <a:ln>
            <a:noFill/>
          </a:ln>
        </p:spPr>
        <p:style>
          <a:lnRef idx="0"/>
          <a:fillRef idx="0"/>
          <a:effectRef idx="0"/>
          <a:fontRef idx="minor"/>
        </p:style>
      </p:sp>
      <p:sp>
        <p:nvSpPr>
          <p:cNvPr id="78" name="CustomShape 2"/>
          <p:cNvSpPr/>
          <p:nvPr/>
        </p:nvSpPr>
        <p:spPr>
          <a:xfrm>
            <a:off x="0" y="656280"/>
            <a:ext cx="9143280" cy="108000"/>
          </a:xfrm>
          <a:prstGeom prst="rect">
            <a:avLst/>
          </a:prstGeom>
          <a:gradFill>
            <a:gsLst>
              <a:gs pos="0">
                <a:srgbClr val="f9f9f9"/>
              </a:gs>
              <a:gs pos="100000">
                <a:srgbClr val="dedede"/>
              </a:gs>
            </a:gsLst>
            <a:lin ang="16200000"/>
          </a:gradFill>
          <a:ln>
            <a:noFill/>
          </a:ln>
        </p:spPr>
        <p:style>
          <a:lnRef idx="0"/>
          <a:fillRef idx="0"/>
          <a:effectRef idx="0"/>
          <a:fontRef idx="minor"/>
        </p:style>
      </p:sp>
      <p:sp>
        <p:nvSpPr>
          <p:cNvPr id="79" name="PlaceHolder 3"/>
          <p:cNvSpPr>
            <a:spLocks noGrp="1"/>
          </p:cNvSpPr>
          <p:nvPr>
            <p:ph type="title"/>
          </p:nvPr>
        </p:nvSpPr>
        <p:spPr>
          <a:xfrm>
            <a:off x="98280" y="16200"/>
            <a:ext cx="8825760" cy="601920"/>
          </a:xfrm>
          <a:prstGeom prst="rect">
            <a:avLst/>
          </a:prstGeom>
        </p:spPr>
        <p:txBody>
          <a:bodyPr lIns="0" rIns="0" tIns="0" bIns="0" anchor="ctr"/>
          <a:p>
            <a:pPr algn="ctr"/>
            <a:endParaRPr b="0" lang="en-AU" sz="4400" spc="-1" strike="noStrike">
              <a:solidFill>
                <a:srgbClr val="000000"/>
              </a:solidFill>
              <a:uFill>
                <a:solidFill>
                  <a:srgbClr val="ffffff"/>
                </a:solidFill>
              </a:uFill>
              <a:latin typeface="Arial"/>
            </a:endParaRPr>
          </a:p>
        </p:txBody>
      </p:sp>
      <p:sp>
        <p:nvSpPr>
          <p:cNvPr id="80" name="PlaceHolder 4"/>
          <p:cNvSpPr>
            <a:spLocks noGrp="1"/>
          </p:cNvSpPr>
          <p:nvPr>
            <p:ph type="body"/>
          </p:nvPr>
        </p:nvSpPr>
        <p:spPr>
          <a:xfrm>
            <a:off x="457200" y="1203480"/>
            <a:ext cx="8229240" cy="2982960"/>
          </a:xfrm>
          <a:prstGeom prst="rect">
            <a:avLst/>
          </a:prstGeom>
        </p:spPr>
        <p:txBody>
          <a:bodyPr lIns="0" rIns="0" tIns="0" bIns="0"/>
          <a:p>
            <a:pPr marL="432000" indent="-324000">
              <a:buClr>
                <a:srgbClr val="000000"/>
              </a:buClr>
              <a:buSzPct val="45000"/>
              <a:buFont typeface="Wingdings" charset="2"/>
              <a:buChar char=""/>
            </a:pPr>
            <a:r>
              <a:rPr b="0" lang="en-AU" sz="3200" spc="-1" strike="noStrike">
                <a:solidFill>
                  <a:srgbClr val="000000"/>
                </a:solidFill>
                <a:uFill>
                  <a:solidFill>
                    <a:srgbClr val="ffffff"/>
                  </a:solidFill>
                </a:uFill>
                <a:latin typeface="Arial"/>
              </a:rPr>
              <a:t>Click to edit the outline text format</a:t>
            </a:r>
            <a:endParaRPr b="0" lang="en-AU"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AU" sz="2800" spc="-1" strike="noStrike">
                <a:solidFill>
                  <a:srgbClr val="000000"/>
                </a:solidFill>
                <a:uFill>
                  <a:solidFill>
                    <a:srgbClr val="ffffff"/>
                  </a:solidFill>
                </a:uFill>
                <a:latin typeface="Arial"/>
              </a:rPr>
              <a:t>Second Outline Level</a:t>
            </a:r>
            <a:endParaRPr b="0" lang="en-AU"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AU" sz="2400" spc="-1" strike="noStrike">
                <a:solidFill>
                  <a:srgbClr val="000000"/>
                </a:solidFill>
                <a:uFill>
                  <a:solidFill>
                    <a:srgbClr val="ffffff"/>
                  </a:solidFill>
                </a:uFill>
                <a:latin typeface="Arial"/>
              </a:rPr>
              <a:t>Third Outline Level</a:t>
            </a:r>
            <a:endParaRPr b="0" lang="en-AU"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AU" sz="2000" spc="-1" strike="noStrike">
                <a:solidFill>
                  <a:srgbClr val="000000"/>
                </a:solidFill>
                <a:uFill>
                  <a:solidFill>
                    <a:srgbClr val="ffffff"/>
                  </a:solidFill>
                </a:uFill>
                <a:latin typeface="Arial"/>
              </a:rPr>
              <a:t>Fourth Outline Level</a:t>
            </a:r>
            <a:endParaRPr b="0" lang="en-AU"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AU" sz="2000" spc="-1" strike="noStrike">
                <a:solidFill>
                  <a:srgbClr val="000000"/>
                </a:solidFill>
                <a:uFill>
                  <a:solidFill>
                    <a:srgbClr val="ffffff"/>
                  </a:solidFill>
                </a:uFill>
                <a:latin typeface="Arial"/>
              </a:rPr>
              <a:t>Fifth Outline Level</a:t>
            </a:r>
            <a:endParaRPr b="0" lang="en-AU"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AU" sz="2000" spc="-1" strike="noStrike">
                <a:solidFill>
                  <a:srgbClr val="000000"/>
                </a:solidFill>
                <a:uFill>
                  <a:solidFill>
                    <a:srgbClr val="ffffff"/>
                  </a:solidFill>
                </a:uFill>
                <a:latin typeface="Arial"/>
              </a:rPr>
              <a:t>Sixth Outline Level</a:t>
            </a:r>
            <a:endParaRPr b="0" lang="en-AU"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AU" sz="2000" spc="-1" strike="noStrike">
                <a:solidFill>
                  <a:srgbClr val="000000"/>
                </a:solidFill>
                <a:uFill>
                  <a:solidFill>
                    <a:srgbClr val="ffffff"/>
                  </a:solidFill>
                </a:uFill>
                <a:latin typeface="Arial"/>
              </a:rPr>
              <a:t>Seventh Outline Level</a:t>
            </a:r>
            <a:endParaRPr b="0" lang="en-AU"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11.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9.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7.xml.rels><?xml version="1.0" encoding="UTF-8"?>
<Relationships xmlns="http://schemas.openxmlformats.org/package/2006/relationships"><Relationship Id="rId1" Type="http://schemas.openxmlformats.org/officeDocument/2006/relationships/hyperlink" Target="http://localhost:3000/contact" TargetMode="External"/><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390600" y="1819440"/>
            <a:ext cx="8221320" cy="932760"/>
          </a:xfrm>
          <a:prstGeom prst="rect">
            <a:avLst/>
          </a:prstGeom>
          <a:noFill/>
          <a:ln>
            <a:noFill/>
          </a:ln>
        </p:spPr>
        <p:style>
          <a:lnRef idx="0"/>
          <a:fillRef idx="0"/>
          <a:effectRef idx="0"/>
          <a:fontRef idx="minor"/>
        </p:style>
        <p:txBody>
          <a:bodyPr lIns="90000" rIns="90000" tIns="91440" bIns="91440" anchor="b"/>
          <a:p>
            <a:pPr>
              <a:lnSpc>
                <a:spcPct val="100000"/>
              </a:lnSpc>
            </a:pPr>
            <a:r>
              <a:rPr b="0" lang="en-AU" sz="4800" spc="-1" strike="noStrike">
                <a:solidFill>
                  <a:srgbClr val="ffffff"/>
                </a:solidFill>
                <a:uFill>
                  <a:solidFill>
                    <a:srgbClr val="ffffff"/>
                  </a:solidFill>
                </a:uFill>
                <a:latin typeface="Roboto"/>
                <a:ea typeface="Roboto"/>
              </a:rPr>
              <a:t>Mailer &amp; Contact Forms</a:t>
            </a:r>
            <a:endParaRPr b="0" lang="en-AU" sz="1800" spc="-1" strike="noStrike">
              <a:solidFill>
                <a:srgbClr val="000000"/>
              </a:solidFill>
              <a:uFill>
                <a:solidFill>
                  <a:srgbClr val="ffffff"/>
                </a:solidFill>
              </a:uFill>
              <a:latin typeface="Arial"/>
            </a:endParaRPr>
          </a:p>
        </p:txBody>
      </p:sp>
      <p:sp>
        <p:nvSpPr>
          <p:cNvPr id="116" name="CustomShape 2"/>
          <p:cNvSpPr/>
          <p:nvPr/>
        </p:nvSpPr>
        <p:spPr>
          <a:xfrm>
            <a:off x="390600" y="2789280"/>
            <a:ext cx="8221320" cy="432360"/>
          </a:xfrm>
          <a:prstGeom prst="rect">
            <a:avLst/>
          </a:prstGeom>
          <a:noFill/>
          <a:ln>
            <a:noFill/>
          </a:ln>
        </p:spPr>
        <p:style>
          <a:lnRef idx="0"/>
          <a:fillRef idx="0"/>
          <a:effectRef idx="0"/>
          <a:fontRef idx="minor"/>
        </p:style>
        <p:txBody>
          <a:bodyPr lIns="90000" rIns="90000" tIns="91440" bIns="91440"/>
          <a:p>
            <a:pPr>
              <a:lnSpc>
                <a:spcPct val="100000"/>
              </a:lnSpc>
            </a:pPr>
            <a:r>
              <a:rPr b="0" lang="en-AU" sz="1800" spc="-1" strike="noStrike">
                <a:solidFill>
                  <a:srgbClr val="ffffff"/>
                </a:solidFill>
                <a:uFill>
                  <a:solidFill>
                    <a:srgbClr val="ffffff"/>
                  </a:solidFill>
                </a:uFill>
                <a:latin typeface="Roboto"/>
                <a:ea typeface="Roboto"/>
              </a:rPr>
              <a:t>Coder Factory Academy - Using the mailer and making a contact form</a:t>
            </a:r>
            <a:endParaRPr b="0" lang="en-AU" sz="1800" spc="-1" strike="noStrike">
              <a:solidFill>
                <a:srgbClr val="000000"/>
              </a:solidFill>
              <a:uFill>
                <a:solidFill>
                  <a:srgbClr val="ffffff"/>
                </a:solidFill>
              </a:uFill>
              <a:latin typeface="Arial"/>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98280" y="16200"/>
            <a:ext cx="8825760" cy="601920"/>
          </a:xfrm>
          <a:prstGeom prst="rect">
            <a:avLst/>
          </a:prstGeom>
          <a:noFill/>
          <a:ln>
            <a:noFill/>
          </a:ln>
        </p:spPr>
        <p:style>
          <a:lnRef idx="0"/>
          <a:fillRef idx="0"/>
          <a:effectRef idx="0"/>
          <a:fontRef idx="minor"/>
        </p:style>
        <p:txBody>
          <a:bodyPr lIns="90000" rIns="90000" tIns="91440" bIns="91440" anchor="ctr"/>
          <a:p>
            <a:pPr>
              <a:lnSpc>
                <a:spcPct val="100000"/>
              </a:lnSpc>
            </a:pPr>
            <a:r>
              <a:rPr b="0" lang="en-AU" sz="1800" spc="-1" strike="noStrike">
                <a:solidFill>
                  <a:srgbClr val="ffffff"/>
                </a:solidFill>
                <a:uFill>
                  <a:solidFill>
                    <a:srgbClr val="ffffff"/>
                  </a:solidFill>
                </a:uFill>
                <a:latin typeface="Roboto"/>
                <a:ea typeface="Roboto"/>
              </a:rPr>
              <a:t>mailers/contact_mailer.rb</a:t>
            </a:r>
            <a:endParaRPr b="0" lang="en-AU" sz="1800" spc="-1" strike="noStrike">
              <a:solidFill>
                <a:srgbClr val="000000"/>
              </a:solidFill>
              <a:uFill>
                <a:solidFill>
                  <a:srgbClr val="ffffff"/>
                </a:solidFill>
              </a:uFill>
              <a:latin typeface="Arial"/>
            </a:endParaRPr>
          </a:p>
        </p:txBody>
      </p:sp>
      <p:sp>
        <p:nvSpPr>
          <p:cNvPr id="138" name="CustomShape 2"/>
          <p:cNvSpPr/>
          <p:nvPr/>
        </p:nvSpPr>
        <p:spPr>
          <a:xfrm>
            <a:off x="471960" y="866880"/>
            <a:ext cx="3670560" cy="3761640"/>
          </a:xfrm>
          <a:prstGeom prst="rect">
            <a:avLst/>
          </a:prstGeom>
          <a:noFill/>
          <a:ln>
            <a:noFill/>
          </a:ln>
        </p:spPr>
        <p:style>
          <a:lnRef idx="0"/>
          <a:fillRef idx="0"/>
          <a:effectRef idx="0"/>
          <a:fontRef idx="minor"/>
        </p:style>
        <p:txBody>
          <a:bodyPr lIns="90000" rIns="90000" tIns="91440" bIns="91440"/>
          <a:p>
            <a:pPr>
              <a:lnSpc>
                <a:spcPct val="100000"/>
              </a:lnSpc>
            </a:pPr>
            <a:r>
              <a:rPr b="0" lang="en-AU" sz="1800" spc="-1" strike="noStrike">
                <a:solidFill>
                  <a:srgbClr val="737373"/>
                </a:solidFill>
                <a:uFill>
                  <a:solidFill>
                    <a:srgbClr val="ffffff"/>
                  </a:solidFill>
                </a:uFill>
                <a:latin typeface="Roboto"/>
                <a:ea typeface="Roboto"/>
              </a:rPr>
              <a:t>Now that we have a mailer we can </a:t>
            </a:r>
            <a:endParaRPr b="0" lang="en-AU" sz="1800" spc="-1" strike="noStrike">
              <a:solidFill>
                <a:srgbClr val="000000"/>
              </a:solidFill>
              <a:uFill>
                <a:solidFill>
                  <a:srgbClr val="ffffff"/>
                </a:solidFill>
              </a:uFill>
              <a:latin typeface="Arial"/>
            </a:endParaRPr>
          </a:p>
          <a:p>
            <a:pPr>
              <a:lnSpc>
                <a:spcPct val="100000"/>
              </a:lnSpc>
            </a:pPr>
            <a:r>
              <a:rPr b="0" lang="en-AU" sz="1800" spc="-1" strike="noStrike">
                <a:solidFill>
                  <a:srgbClr val="737373"/>
                </a:solidFill>
                <a:uFill>
                  <a:solidFill>
                    <a:srgbClr val="ffffff"/>
                  </a:solidFill>
                </a:uFill>
                <a:latin typeface="Roboto"/>
                <a:ea typeface="Roboto"/>
              </a:rPr>
              <a:t>open it in our text editor and add this code.</a:t>
            </a:r>
            <a:endParaRPr b="0" lang="en-AU" sz="1800" spc="-1" strike="noStrike">
              <a:solidFill>
                <a:srgbClr val="000000"/>
              </a:solidFill>
              <a:uFill>
                <a:solidFill>
                  <a:srgbClr val="ffffff"/>
                </a:solidFill>
              </a:uFill>
              <a:latin typeface="Arial"/>
            </a:endParaRPr>
          </a:p>
          <a:p>
            <a:pPr>
              <a:lnSpc>
                <a:spcPct val="100000"/>
              </a:lnSpc>
            </a:pPr>
            <a:endParaRPr b="0" lang="en-AU" sz="1800" spc="-1" strike="noStrike">
              <a:solidFill>
                <a:srgbClr val="000000"/>
              </a:solidFill>
              <a:uFill>
                <a:solidFill>
                  <a:srgbClr val="ffffff"/>
                </a:solidFill>
              </a:uFill>
              <a:latin typeface="Arial"/>
            </a:endParaRPr>
          </a:p>
          <a:p>
            <a:pPr>
              <a:lnSpc>
                <a:spcPct val="100000"/>
              </a:lnSpc>
            </a:pPr>
            <a:r>
              <a:rPr b="0" lang="en-AU" sz="1800" spc="-1" strike="noStrike">
                <a:solidFill>
                  <a:srgbClr val="737373"/>
                </a:solidFill>
                <a:uFill>
                  <a:solidFill>
                    <a:srgbClr val="ffffff"/>
                  </a:solidFill>
                </a:uFill>
                <a:latin typeface="Roboto"/>
                <a:ea typeface="Roboto"/>
              </a:rPr>
              <a:t>We have created a method that will send an email with some views.</a:t>
            </a:r>
            <a:endParaRPr b="0" lang="en-AU" sz="1800" spc="-1" strike="noStrike">
              <a:solidFill>
                <a:srgbClr val="000000"/>
              </a:solidFill>
              <a:uFill>
                <a:solidFill>
                  <a:srgbClr val="ffffff"/>
                </a:solidFill>
              </a:uFill>
              <a:latin typeface="Arial"/>
            </a:endParaRPr>
          </a:p>
          <a:p>
            <a:pPr>
              <a:lnSpc>
                <a:spcPct val="100000"/>
              </a:lnSpc>
            </a:pPr>
            <a:endParaRPr b="0" lang="en-AU" sz="1800" spc="-1" strike="noStrike">
              <a:solidFill>
                <a:srgbClr val="000000"/>
              </a:solidFill>
              <a:uFill>
                <a:solidFill>
                  <a:srgbClr val="ffffff"/>
                </a:solidFill>
              </a:uFill>
              <a:latin typeface="Arial"/>
            </a:endParaRPr>
          </a:p>
          <a:p>
            <a:pPr>
              <a:lnSpc>
                <a:spcPct val="100000"/>
              </a:lnSpc>
            </a:pPr>
            <a:r>
              <a:rPr b="0" lang="en-AU" sz="1800" spc="-1" strike="noStrike">
                <a:solidFill>
                  <a:srgbClr val="737373"/>
                </a:solidFill>
                <a:uFill>
                  <a:solidFill>
                    <a:srgbClr val="ffffff"/>
                  </a:solidFill>
                </a:uFill>
                <a:latin typeface="Roboto"/>
                <a:ea typeface="Roboto"/>
              </a:rPr>
              <a:t>We will need to set the two views up - one for text emails and one for html.</a:t>
            </a:r>
            <a:endParaRPr b="0" lang="en-AU" sz="1800" spc="-1" strike="noStrike">
              <a:solidFill>
                <a:srgbClr val="000000"/>
              </a:solidFill>
              <a:uFill>
                <a:solidFill>
                  <a:srgbClr val="ffffff"/>
                </a:solidFill>
              </a:uFill>
              <a:latin typeface="Arial"/>
            </a:endParaRPr>
          </a:p>
          <a:p>
            <a:pPr>
              <a:lnSpc>
                <a:spcPct val="100000"/>
              </a:lnSpc>
            </a:pPr>
            <a:endParaRPr b="0" lang="en-AU" sz="1800" spc="-1" strike="noStrike">
              <a:solidFill>
                <a:srgbClr val="000000"/>
              </a:solidFill>
              <a:uFill>
                <a:solidFill>
                  <a:srgbClr val="ffffff"/>
                </a:solidFill>
              </a:uFill>
              <a:latin typeface="Arial"/>
            </a:endParaRPr>
          </a:p>
        </p:txBody>
      </p:sp>
      <p:sp>
        <p:nvSpPr>
          <p:cNvPr id="139" name="CustomShape 3"/>
          <p:cNvSpPr/>
          <p:nvPr/>
        </p:nvSpPr>
        <p:spPr>
          <a:xfrm>
            <a:off x="4256640" y="887760"/>
            <a:ext cx="4667760" cy="3538080"/>
          </a:xfrm>
          <a:prstGeom prst="rect">
            <a:avLst/>
          </a:prstGeom>
          <a:solidFill>
            <a:srgbClr val="424242"/>
          </a:solidFill>
          <a:ln>
            <a:noFill/>
          </a:ln>
        </p:spPr>
        <p:style>
          <a:lnRef idx="0"/>
          <a:fillRef idx="0"/>
          <a:effectRef idx="0"/>
          <a:fontRef idx="minor"/>
        </p:style>
        <p:txBody>
          <a:bodyPr lIns="90000" rIns="90000" tIns="91440" bIns="91440"/>
          <a:p>
            <a:pPr>
              <a:lnSpc>
                <a:spcPct val="100000"/>
              </a:lnSpc>
            </a:pPr>
            <a:r>
              <a:rPr b="0" lang="en-AU" sz="1400" spc="-1" strike="noStrike">
                <a:solidFill>
                  <a:srgbClr val="ff00ff"/>
                </a:solidFill>
                <a:uFill>
                  <a:solidFill>
                    <a:srgbClr val="ffffff"/>
                  </a:solidFill>
                </a:uFill>
                <a:latin typeface="Roboto"/>
                <a:ea typeface="Roboto"/>
              </a:rPr>
              <a:t>class</a:t>
            </a:r>
            <a:r>
              <a:rPr b="0" lang="en-AU" sz="1400" spc="-1" strike="noStrike">
                <a:solidFill>
                  <a:srgbClr val="dedede"/>
                </a:solidFill>
                <a:uFill>
                  <a:solidFill>
                    <a:srgbClr val="ffffff"/>
                  </a:solidFill>
                </a:uFill>
                <a:latin typeface="Roboto"/>
                <a:ea typeface="Roboto"/>
              </a:rPr>
              <a:t> </a:t>
            </a:r>
            <a:r>
              <a:rPr b="0" lang="en-AU" sz="1400" spc="-1" strike="noStrike">
                <a:solidFill>
                  <a:srgbClr val="ff9900"/>
                </a:solidFill>
                <a:uFill>
                  <a:solidFill>
                    <a:srgbClr val="ffffff"/>
                  </a:solidFill>
                </a:uFill>
                <a:latin typeface="Roboto"/>
                <a:ea typeface="Roboto"/>
              </a:rPr>
              <a:t>ContactMailer</a:t>
            </a:r>
            <a:r>
              <a:rPr b="0" lang="en-AU" sz="1400" spc="-1" strike="noStrike">
                <a:solidFill>
                  <a:srgbClr val="dedede"/>
                </a:solidFill>
                <a:uFill>
                  <a:solidFill>
                    <a:srgbClr val="ffffff"/>
                  </a:solidFill>
                </a:uFill>
                <a:latin typeface="Roboto"/>
                <a:ea typeface="Roboto"/>
              </a:rPr>
              <a:t> </a:t>
            </a:r>
            <a:r>
              <a:rPr b="0" lang="en-AU" sz="1400" spc="-1" strike="noStrike">
                <a:solidFill>
                  <a:srgbClr val="00ff00"/>
                </a:solidFill>
                <a:uFill>
                  <a:solidFill>
                    <a:srgbClr val="ffffff"/>
                  </a:solidFill>
                </a:uFill>
                <a:latin typeface="Roboto"/>
                <a:ea typeface="Roboto"/>
              </a:rPr>
              <a:t>&lt; ApplicationMailer</a:t>
            </a:r>
            <a:endParaRPr b="0" lang="en-AU" sz="1800" spc="-1" strike="noStrike">
              <a:solidFill>
                <a:srgbClr val="000000"/>
              </a:solidFill>
              <a:uFill>
                <a:solidFill>
                  <a:srgbClr val="ffffff"/>
                </a:solidFill>
              </a:uFill>
              <a:latin typeface="Arial"/>
            </a:endParaRPr>
          </a:p>
          <a:p>
            <a:pPr>
              <a:lnSpc>
                <a:spcPct val="100000"/>
              </a:lnSpc>
            </a:pPr>
            <a:endParaRPr b="0" lang="en-AU" sz="1800" spc="-1" strike="noStrike">
              <a:solidFill>
                <a:srgbClr val="000000"/>
              </a:solidFill>
              <a:uFill>
                <a:solidFill>
                  <a:srgbClr val="ffffff"/>
                </a:solidFill>
              </a:uFill>
              <a:latin typeface="Arial"/>
            </a:endParaRPr>
          </a:p>
          <a:p>
            <a:pPr>
              <a:lnSpc>
                <a:spcPct val="100000"/>
              </a:lnSpc>
            </a:pPr>
            <a:r>
              <a:rPr b="0" lang="en-AU" sz="1400" spc="-1" strike="noStrike">
                <a:solidFill>
                  <a:srgbClr val="dedede"/>
                </a:solidFill>
                <a:uFill>
                  <a:solidFill>
                    <a:srgbClr val="ffffff"/>
                  </a:solidFill>
                </a:uFill>
                <a:latin typeface="Roboto"/>
                <a:ea typeface="Roboto"/>
              </a:rPr>
              <a:t>  </a:t>
            </a:r>
            <a:r>
              <a:rPr b="0" lang="en-AU" sz="1400" spc="-1" strike="noStrike">
                <a:solidFill>
                  <a:srgbClr val="dedede"/>
                </a:solidFill>
                <a:uFill>
                  <a:solidFill>
                    <a:srgbClr val="ffffff"/>
                  </a:solidFill>
                </a:uFill>
                <a:latin typeface="Roboto"/>
                <a:ea typeface="Roboto"/>
              </a:rPr>
              <a:t>default </a:t>
            </a:r>
            <a:r>
              <a:rPr b="0" lang="en-AU" sz="1400" spc="-1" strike="noStrike">
                <a:solidFill>
                  <a:srgbClr val="4fc3f7"/>
                </a:solidFill>
                <a:uFill>
                  <a:solidFill>
                    <a:srgbClr val="ffffff"/>
                  </a:solidFill>
                </a:uFill>
                <a:latin typeface="Roboto"/>
                <a:ea typeface="Roboto"/>
              </a:rPr>
              <a:t>from:</a:t>
            </a:r>
            <a:r>
              <a:rPr b="0" lang="en-AU" sz="1400" spc="-1" strike="noStrike">
                <a:solidFill>
                  <a:srgbClr val="dedede"/>
                </a:solidFill>
                <a:uFill>
                  <a:solidFill>
                    <a:srgbClr val="ffffff"/>
                  </a:solidFill>
                </a:uFill>
                <a:latin typeface="Roboto"/>
                <a:ea typeface="Roboto"/>
              </a:rPr>
              <a:t> </a:t>
            </a:r>
            <a:r>
              <a:rPr b="0" lang="en-AU" sz="1400" spc="-1" strike="noStrike">
                <a:solidFill>
                  <a:srgbClr val="00ff00"/>
                </a:solidFill>
                <a:uFill>
                  <a:solidFill>
                    <a:srgbClr val="ffffff"/>
                  </a:solidFill>
                </a:uFill>
                <a:latin typeface="Roboto"/>
                <a:ea typeface="Roboto"/>
              </a:rPr>
              <a:t>'contact@coderfactoryacademy.com'</a:t>
            </a:r>
            <a:endParaRPr b="0" lang="en-AU" sz="1800" spc="-1" strike="noStrike">
              <a:solidFill>
                <a:srgbClr val="000000"/>
              </a:solidFill>
              <a:uFill>
                <a:solidFill>
                  <a:srgbClr val="ffffff"/>
                </a:solidFill>
              </a:uFill>
              <a:latin typeface="Arial"/>
            </a:endParaRPr>
          </a:p>
          <a:p>
            <a:pPr>
              <a:lnSpc>
                <a:spcPct val="100000"/>
              </a:lnSpc>
            </a:pPr>
            <a:endParaRPr b="0" lang="en-AU" sz="1800" spc="-1" strike="noStrike">
              <a:solidFill>
                <a:srgbClr val="000000"/>
              </a:solidFill>
              <a:uFill>
                <a:solidFill>
                  <a:srgbClr val="ffffff"/>
                </a:solidFill>
              </a:uFill>
              <a:latin typeface="Arial"/>
            </a:endParaRPr>
          </a:p>
          <a:p>
            <a:pPr>
              <a:lnSpc>
                <a:spcPct val="100000"/>
              </a:lnSpc>
            </a:pPr>
            <a:r>
              <a:rPr b="0" lang="en-AU" sz="1400" spc="-1" strike="noStrike">
                <a:solidFill>
                  <a:srgbClr val="dedede"/>
                </a:solidFill>
                <a:uFill>
                  <a:solidFill>
                    <a:srgbClr val="ffffff"/>
                  </a:solidFill>
                </a:uFill>
                <a:latin typeface="Roboto"/>
                <a:ea typeface="Roboto"/>
              </a:rPr>
              <a:t>  </a:t>
            </a:r>
            <a:r>
              <a:rPr b="0" lang="en-AU" sz="1400" spc="-1" strike="noStrike">
                <a:solidFill>
                  <a:srgbClr val="ff00ff"/>
                </a:solidFill>
                <a:uFill>
                  <a:solidFill>
                    <a:srgbClr val="ffffff"/>
                  </a:solidFill>
                </a:uFill>
                <a:latin typeface="Roboto"/>
                <a:ea typeface="Roboto"/>
              </a:rPr>
              <a:t>def</a:t>
            </a:r>
            <a:r>
              <a:rPr b="0" lang="en-AU" sz="1400" spc="-1" strike="noStrike">
                <a:solidFill>
                  <a:srgbClr val="dedede"/>
                </a:solidFill>
                <a:uFill>
                  <a:solidFill>
                    <a:srgbClr val="ffffff"/>
                  </a:solidFill>
                </a:uFill>
                <a:latin typeface="Roboto"/>
                <a:ea typeface="Roboto"/>
              </a:rPr>
              <a:t> </a:t>
            </a:r>
            <a:r>
              <a:rPr b="0" lang="en-AU" sz="1400" spc="-1" strike="noStrike">
                <a:solidFill>
                  <a:srgbClr val="4285f4"/>
                </a:solidFill>
                <a:uFill>
                  <a:solidFill>
                    <a:srgbClr val="ffffff"/>
                  </a:solidFill>
                </a:uFill>
                <a:latin typeface="Roboto"/>
                <a:ea typeface="Roboto"/>
              </a:rPr>
              <a:t>send_contact_email</a:t>
            </a:r>
            <a:r>
              <a:rPr b="0" lang="en-AU" sz="1400" spc="-1" strike="noStrike">
                <a:solidFill>
                  <a:srgbClr val="dedede"/>
                </a:solidFill>
                <a:uFill>
                  <a:solidFill>
                    <a:srgbClr val="ffffff"/>
                  </a:solidFill>
                </a:uFill>
                <a:latin typeface="Roboto"/>
                <a:ea typeface="Roboto"/>
              </a:rPr>
              <a:t>(email, message)</a:t>
            </a:r>
            <a:endParaRPr b="0" lang="en-AU" sz="1800" spc="-1" strike="noStrike">
              <a:solidFill>
                <a:srgbClr val="000000"/>
              </a:solidFill>
              <a:uFill>
                <a:solidFill>
                  <a:srgbClr val="ffffff"/>
                </a:solidFill>
              </a:uFill>
              <a:latin typeface="Arial"/>
            </a:endParaRPr>
          </a:p>
          <a:p>
            <a:pPr>
              <a:lnSpc>
                <a:spcPct val="100000"/>
              </a:lnSpc>
            </a:pPr>
            <a:r>
              <a:rPr b="0" lang="en-AU" sz="1400" spc="-1" strike="noStrike">
                <a:solidFill>
                  <a:srgbClr val="dedede"/>
                </a:solidFill>
                <a:uFill>
                  <a:solidFill>
                    <a:srgbClr val="ffffff"/>
                  </a:solidFill>
                </a:uFill>
                <a:latin typeface="Roboto"/>
                <a:ea typeface="Roboto"/>
              </a:rPr>
              <a:t>    </a:t>
            </a:r>
            <a:r>
              <a:rPr b="0" lang="en-AU" sz="1400" spc="-1" strike="noStrike">
                <a:solidFill>
                  <a:srgbClr val="db4437"/>
                </a:solidFill>
                <a:uFill>
                  <a:solidFill>
                    <a:srgbClr val="ffffff"/>
                  </a:solidFill>
                </a:uFill>
                <a:latin typeface="Roboto"/>
                <a:ea typeface="Roboto"/>
              </a:rPr>
              <a:t>@email </a:t>
            </a:r>
            <a:r>
              <a:rPr b="0" lang="en-AU" sz="1400" spc="-1" strike="noStrike">
                <a:solidFill>
                  <a:srgbClr val="dedede"/>
                </a:solidFill>
                <a:uFill>
                  <a:solidFill>
                    <a:srgbClr val="ffffff"/>
                  </a:solidFill>
                </a:uFill>
                <a:latin typeface="Roboto"/>
                <a:ea typeface="Roboto"/>
              </a:rPr>
              <a:t>= email</a:t>
            </a:r>
            <a:endParaRPr b="0" lang="en-AU" sz="1800" spc="-1" strike="noStrike">
              <a:solidFill>
                <a:srgbClr val="000000"/>
              </a:solidFill>
              <a:uFill>
                <a:solidFill>
                  <a:srgbClr val="ffffff"/>
                </a:solidFill>
              </a:uFill>
              <a:latin typeface="Arial"/>
            </a:endParaRPr>
          </a:p>
          <a:p>
            <a:pPr>
              <a:lnSpc>
                <a:spcPct val="100000"/>
              </a:lnSpc>
            </a:pPr>
            <a:r>
              <a:rPr b="0" lang="en-AU" sz="1400" spc="-1" strike="noStrike">
                <a:solidFill>
                  <a:srgbClr val="dedede"/>
                </a:solidFill>
                <a:uFill>
                  <a:solidFill>
                    <a:srgbClr val="ffffff"/>
                  </a:solidFill>
                </a:uFill>
                <a:latin typeface="Roboto"/>
                <a:ea typeface="Roboto"/>
              </a:rPr>
              <a:t>    </a:t>
            </a:r>
            <a:r>
              <a:rPr b="0" lang="en-AU" sz="1400" spc="-1" strike="noStrike">
                <a:solidFill>
                  <a:srgbClr val="db4437"/>
                </a:solidFill>
                <a:uFill>
                  <a:solidFill>
                    <a:srgbClr val="ffffff"/>
                  </a:solidFill>
                </a:uFill>
                <a:latin typeface="Roboto"/>
                <a:ea typeface="Roboto"/>
              </a:rPr>
              <a:t>@message</a:t>
            </a:r>
            <a:r>
              <a:rPr b="0" lang="en-AU" sz="1400" spc="-1" strike="noStrike">
                <a:solidFill>
                  <a:srgbClr val="dedede"/>
                </a:solidFill>
                <a:uFill>
                  <a:solidFill>
                    <a:srgbClr val="ffffff"/>
                  </a:solidFill>
                </a:uFill>
                <a:latin typeface="Roboto"/>
                <a:ea typeface="Roboto"/>
              </a:rPr>
              <a:t> = message</a:t>
            </a:r>
            <a:endParaRPr b="0" lang="en-AU" sz="1800" spc="-1" strike="noStrike">
              <a:solidFill>
                <a:srgbClr val="000000"/>
              </a:solidFill>
              <a:uFill>
                <a:solidFill>
                  <a:srgbClr val="ffffff"/>
                </a:solidFill>
              </a:uFill>
              <a:latin typeface="Arial"/>
            </a:endParaRPr>
          </a:p>
          <a:p>
            <a:pPr>
              <a:lnSpc>
                <a:spcPct val="100000"/>
              </a:lnSpc>
            </a:pPr>
            <a:r>
              <a:rPr b="0" lang="en-AU" sz="1400" spc="-1" strike="noStrike">
                <a:solidFill>
                  <a:srgbClr val="dedede"/>
                </a:solidFill>
                <a:uFill>
                  <a:solidFill>
                    <a:srgbClr val="ffffff"/>
                  </a:solidFill>
                </a:uFill>
                <a:latin typeface="Roboto"/>
                <a:ea typeface="Roboto"/>
              </a:rPr>
              <a:t>    </a:t>
            </a:r>
            <a:r>
              <a:rPr b="0" lang="en-AU" sz="1400" spc="-1" strike="noStrike">
                <a:solidFill>
                  <a:srgbClr val="dedede"/>
                </a:solidFill>
                <a:uFill>
                  <a:solidFill>
                    <a:srgbClr val="ffffff"/>
                  </a:solidFill>
                </a:uFill>
                <a:latin typeface="Roboto"/>
                <a:ea typeface="Roboto"/>
              </a:rPr>
              <a:t>mail(</a:t>
            </a:r>
            <a:r>
              <a:rPr b="0" lang="en-AU" sz="1400" spc="-1" strike="noStrike">
                <a:solidFill>
                  <a:srgbClr val="4fc3f7"/>
                </a:solidFill>
                <a:uFill>
                  <a:solidFill>
                    <a:srgbClr val="ffffff"/>
                  </a:solidFill>
                </a:uFill>
                <a:latin typeface="Roboto"/>
                <a:ea typeface="Roboto"/>
              </a:rPr>
              <a:t>to:</a:t>
            </a:r>
            <a:r>
              <a:rPr b="0" lang="en-AU" sz="1400" spc="-1" strike="noStrike">
                <a:solidFill>
                  <a:srgbClr val="dedede"/>
                </a:solidFill>
                <a:uFill>
                  <a:solidFill>
                    <a:srgbClr val="ffffff"/>
                  </a:solidFill>
                </a:uFill>
                <a:latin typeface="Roboto"/>
                <a:ea typeface="Roboto"/>
              </a:rPr>
              <a:t> </a:t>
            </a:r>
            <a:r>
              <a:rPr b="0" lang="en-AU" sz="1400" spc="-1" strike="noStrike">
                <a:solidFill>
                  <a:srgbClr val="00ff00"/>
                </a:solidFill>
                <a:uFill>
                  <a:solidFill>
                    <a:srgbClr val="ffffff"/>
                  </a:solidFill>
                </a:uFill>
                <a:latin typeface="Roboto"/>
                <a:ea typeface="Roboto"/>
              </a:rPr>
              <a:t>'mailgun@authorizedrecipient.com'</a:t>
            </a:r>
            <a:r>
              <a:rPr b="0" lang="en-AU" sz="1400" spc="-1" strike="noStrike">
                <a:solidFill>
                  <a:srgbClr val="dedede"/>
                </a:solidFill>
                <a:uFill>
                  <a:solidFill>
                    <a:srgbClr val="ffffff"/>
                  </a:solidFill>
                </a:uFill>
                <a:latin typeface="Roboto"/>
                <a:ea typeface="Roboto"/>
              </a:rPr>
              <a:t>,</a:t>
            </a:r>
            <a:endParaRPr b="0" lang="en-AU" sz="1800" spc="-1" strike="noStrike">
              <a:solidFill>
                <a:srgbClr val="000000"/>
              </a:solidFill>
              <a:uFill>
                <a:solidFill>
                  <a:srgbClr val="ffffff"/>
                </a:solidFill>
              </a:uFill>
              <a:latin typeface="Arial"/>
            </a:endParaRPr>
          </a:p>
          <a:p>
            <a:pPr>
              <a:lnSpc>
                <a:spcPct val="100000"/>
              </a:lnSpc>
            </a:pPr>
            <a:r>
              <a:rPr b="0" lang="en-AU" sz="1400" spc="-1" strike="noStrike">
                <a:solidFill>
                  <a:srgbClr val="dedede"/>
                </a:solidFill>
                <a:uFill>
                  <a:solidFill>
                    <a:srgbClr val="ffffff"/>
                  </a:solidFill>
                </a:uFill>
                <a:latin typeface="Roboto"/>
                <a:ea typeface="Roboto"/>
              </a:rPr>
              <a:t>             </a:t>
            </a:r>
            <a:r>
              <a:rPr b="0" lang="en-AU" sz="1400" spc="-1" strike="noStrike">
                <a:solidFill>
                  <a:srgbClr val="4fc3f7"/>
                </a:solidFill>
                <a:uFill>
                  <a:solidFill>
                    <a:srgbClr val="ffffff"/>
                  </a:solidFill>
                </a:uFill>
                <a:latin typeface="Roboto"/>
                <a:ea typeface="Roboto"/>
              </a:rPr>
              <a:t>subject:</a:t>
            </a:r>
            <a:r>
              <a:rPr b="0" lang="en-AU" sz="1400" spc="-1" strike="noStrike">
                <a:solidFill>
                  <a:srgbClr val="dedede"/>
                </a:solidFill>
                <a:uFill>
                  <a:solidFill>
                    <a:srgbClr val="ffffff"/>
                  </a:solidFill>
                </a:uFill>
                <a:latin typeface="Roboto"/>
                <a:ea typeface="Roboto"/>
              </a:rPr>
              <a:t> </a:t>
            </a:r>
            <a:r>
              <a:rPr b="0" lang="en-AU" sz="1400" spc="-1" strike="noStrike">
                <a:solidFill>
                  <a:srgbClr val="00ff00"/>
                </a:solidFill>
                <a:uFill>
                  <a:solidFill>
                    <a:srgbClr val="ffffff"/>
                  </a:solidFill>
                </a:uFill>
                <a:latin typeface="Roboto"/>
                <a:ea typeface="Roboto"/>
              </a:rPr>
              <a:t>'New</a:t>
            </a:r>
            <a:r>
              <a:rPr b="0" lang="en-AU" sz="1400" spc="-1" strike="noStrike">
                <a:solidFill>
                  <a:srgbClr val="0f9d58"/>
                </a:solidFill>
                <a:uFill>
                  <a:solidFill>
                    <a:srgbClr val="ffffff"/>
                  </a:solidFill>
                </a:uFill>
                <a:latin typeface="Roboto"/>
                <a:ea typeface="Roboto"/>
              </a:rPr>
              <a:t> </a:t>
            </a:r>
            <a:r>
              <a:rPr b="0" lang="en-AU" sz="1400" spc="-1" strike="noStrike">
                <a:solidFill>
                  <a:srgbClr val="00ff00"/>
                </a:solidFill>
                <a:uFill>
                  <a:solidFill>
                    <a:srgbClr val="ffffff"/>
                  </a:solidFill>
                </a:uFill>
                <a:latin typeface="Roboto"/>
                <a:ea typeface="Roboto"/>
              </a:rPr>
              <a:t>message from website'</a:t>
            </a:r>
            <a:r>
              <a:rPr b="0" lang="en-AU" sz="1400" spc="-1" strike="noStrike">
                <a:solidFill>
                  <a:srgbClr val="dedede"/>
                </a:solidFill>
                <a:uFill>
                  <a:solidFill>
                    <a:srgbClr val="ffffff"/>
                  </a:solidFill>
                </a:uFill>
                <a:latin typeface="Roboto"/>
                <a:ea typeface="Roboto"/>
              </a:rPr>
              <a:t>)</a:t>
            </a:r>
            <a:r>
              <a:rPr b="0" lang="en-AU" sz="1400" spc="-1" strike="noStrike">
                <a:solidFill>
                  <a:srgbClr val="db4437"/>
                </a:solidFill>
                <a:uFill>
                  <a:solidFill>
                    <a:srgbClr val="ffffff"/>
                  </a:solidFill>
                </a:uFill>
                <a:latin typeface="Roboto"/>
                <a:ea typeface="Roboto"/>
              </a:rPr>
              <a:t> </a:t>
            </a:r>
            <a:endParaRPr b="0" lang="en-AU" sz="1800" spc="-1" strike="noStrike">
              <a:solidFill>
                <a:srgbClr val="000000"/>
              </a:solidFill>
              <a:uFill>
                <a:solidFill>
                  <a:srgbClr val="ffffff"/>
                </a:solidFill>
              </a:uFill>
              <a:latin typeface="Arial"/>
            </a:endParaRPr>
          </a:p>
          <a:p>
            <a:pPr>
              <a:lnSpc>
                <a:spcPct val="100000"/>
              </a:lnSpc>
            </a:pPr>
            <a:r>
              <a:rPr b="0" lang="en-AU" sz="1400" spc="-1" strike="noStrike">
                <a:solidFill>
                  <a:srgbClr val="db4437"/>
                </a:solidFill>
                <a:uFill>
                  <a:solidFill>
                    <a:srgbClr val="ffffff"/>
                  </a:solidFill>
                </a:uFill>
                <a:latin typeface="Roboto"/>
                <a:ea typeface="Roboto"/>
              </a:rPr>
              <a:t>       </a:t>
            </a:r>
            <a:r>
              <a:rPr b="0" lang="en-AU" sz="1400" spc="-1" strike="noStrike">
                <a:solidFill>
                  <a:srgbClr val="db4437"/>
                </a:solidFill>
                <a:uFill>
                  <a:solidFill>
                    <a:srgbClr val="ffffff"/>
                  </a:solidFill>
                </a:uFill>
                <a:latin typeface="Roboto"/>
                <a:ea typeface="Roboto"/>
              </a:rPr>
              <a:t>do |</a:t>
            </a:r>
            <a:r>
              <a:rPr b="0" lang="en-AU" sz="1400" spc="-1" strike="noStrike">
                <a:solidFill>
                  <a:srgbClr val="4fc3f7"/>
                </a:solidFill>
                <a:uFill>
                  <a:solidFill>
                    <a:srgbClr val="ffffff"/>
                  </a:solidFill>
                </a:uFill>
                <a:latin typeface="Roboto"/>
                <a:ea typeface="Roboto"/>
              </a:rPr>
              <a:t>format</a:t>
            </a:r>
            <a:r>
              <a:rPr b="0" lang="en-AU" sz="1400" spc="-1" strike="noStrike">
                <a:solidFill>
                  <a:srgbClr val="db4437"/>
                </a:solidFill>
                <a:uFill>
                  <a:solidFill>
                    <a:srgbClr val="ffffff"/>
                  </a:solidFill>
                </a:uFill>
                <a:latin typeface="Roboto"/>
                <a:ea typeface="Roboto"/>
              </a:rPr>
              <a:t>|</a:t>
            </a:r>
            <a:endParaRPr b="0" lang="en-AU" sz="1800" spc="-1" strike="noStrike">
              <a:solidFill>
                <a:srgbClr val="000000"/>
              </a:solidFill>
              <a:uFill>
                <a:solidFill>
                  <a:srgbClr val="ffffff"/>
                </a:solidFill>
              </a:uFill>
              <a:latin typeface="Arial"/>
            </a:endParaRPr>
          </a:p>
          <a:p>
            <a:pPr>
              <a:lnSpc>
                <a:spcPct val="100000"/>
              </a:lnSpc>
            </a:pPr>
            <a:r>
              <a:rPr b="0" lang="en-AU" sz="1400" spc="-1" strike="noStrike">
                <a:solidFill>
                  <a:srgbClr val="dedede"/>
                </a:solidFill>
                <a:uFill>
                  <a:solidFill>
                    <a:srgbClr val="ffffff"/>
                  </a:solidFill>
                </a:uFill>
                <a:latin typeface="Roboto"/>
                <a:ea typeface="Roboto"/>
              </a:rPr>
              <a:t>          </a:t>
            </a:r>
            <a:r>
              <a:rPr b="0" lang="en-AU" sz="1400" spc="-1" strike="noStrike">
                <a:solidFill>
                  <a:srgbClr val="4fc3f7"/>
                </a:solidFill>
                <a:uFill>
                  <a:solidFill>
                    <a:srgbClr val="ffffff"/>
                  </a:solidFill>
                </a:uFill>
                <a:latin typeface="Roboto"/>
                <a:ea typeface="Roboto"/>
              </a:rPr>
              <a:t>format</a:t>
            </a:r>
            <a:r>
              <a:rPr b="0" lang="en-AU" sz="1400" spc="-1" strike="noStrike">
                <a:solidFill>
                  <a:srgbClr val="dedede"/>
                </a:solidFill>
                <a:uFill>
                  <a:solidFill>
                    <a:srgbClr val="ffffff"/>
                  </a:solidFill>
                </a:uFill>
                <a:latin typeface="Roboto"/>
                <a:ea typeface="Roboto"/>
              </a:rPr>
              <a:t>.html { </a:t>
            </a:r>
            <a:r>
              <a:rPr b="0" lang="en-AU" sz="1400" spc="-1" strike="noStrike">
                <a:solidFill>
                  <a:srgbClr val="4fc3f7"/>
                </a:solidFill>
                <a:uFill>
                  <a:solidFill>
                    <a:srgbClr val="ffffff"/>
                  </a:solidFill>
                </a:uFill>
                <a:latin typeface="Roboto"/>
                <a:ea typeface="Roboto"/>
              </a:rPr>
              <a:t>render</a:t>
            </a:r>
            <a:r>
              <a:rPr b="0" lang="en-AU" sz="1400" spc="-1" strike="noStrike">
                <a:solidFill>
                  <a:srgbClr val="dedede"/>
                </a:solidFill>
                <a:uFill>
                  <a:solidFill>
                    <a:srgbClr val="ffffff"/>
                  </a:solidFill>
                </a:uFill>
                <a:latin typeface="Roboto"/>
                <a:ea typeface="Roboto"/>
              </a:rPr>
              <a:t> </a:t>
            </a:r>
            <a:r>
              <a:rPr b="0" lang="en-AU" sz="1400" spc="-1" strike="noStrike">
                <a:solidFill>
                  <a:srgbClr val="0f9d58"/>
                </a:solidFill>
                <a:uFill>
                  <a:solidFill>
                    <a:srgbClr val="ffffff"/>
                  </a:solidFill>
                </a:uFill>
                <a:latin typeface="Roboto"/>
                <a:ea typeface="Roboto"/>
              </a:rPr>
              <a:t>'</a:t>
            </a:r>
            <a:r>
              <a:rPr b="0" lang="en-AU" sz="1400" spc="-1" strike="noStrike">
                <a:solidFill>
                  <a:srgbClr val="00ff00"/>
                </a:solidFill>
                <a:uFill>
                  <a:solidFill>
                    <a:srgbClr val="ffffff"/>
                  </a:solidFill>
                </a:uFill>
                <a:latin typeface="Roboto"/>
                <a:ea typeface="Roboto"/>
              </a:rPr>
              <a:t>contact_mailer'</a:t>
            </a:r>
            <a:r>
              <a:rPr b="0" lang="en-AU" sz="1400" spc="-1" strike="noStrike">
                <a:solidFill>
                  <a:srgbClr val="dedede"/>
                </a:solidFill>
                <a:uFill>
                  <a:solidFill>
                    <a:srgbClr val="ffffff"/>
                  </a:solidFill>
                </a:uFill>
                <a:latin typeface="Roboto"/>
                <a:ea typeface="Roboto"/>
              </a:rPr>
              <a:t> }</a:t>
            </a:r>
            <a:endParaRPr b="0" lang="en-AU" sz="1800" spc="-1" strike="noStrike">
              <a:solidFill>
                <a:srgbClr val="000000"/>
              </a:solidFill>
              <a:uFill>
                <a:solidFill>
                  <a:srgbClr val="ffffff"/>
                </a:solidFill>
              </a:uFill>
              <a:latin typeface="Arial"/>
            </a:endParaRPr>
          </a:p>
          <a:p>
            <a:pPr>
              <a:lnSpc>
                <a:spcPct val="100000"/>
              </a:lnSpc>
            </a:pPr>
            <a:r>
              <a:rPr b="0" lang="en-AU" sz="1400" spc="-1" strike="noStrike">
                <a:solidFill>
                  <a:srgbClr val="dedede"/>
                </a:solidFill>
                <a:uFill>
                  <a:solidFill>
                    <a:srgbClr val="ffffff"/>
                  </a:solidFill>
                </a:uFill>
                <a:latin typeface="Roboto"/>
                <a:ea typeface="Roboto"/>
              </a:rPr>
              <a:t>          </a:t>
            </a:r>
            <a:r>
              <a:rPr b="0" lang="en-AU" sz="1400" spc="-1" strike="noStrike">
                <a:solidFill>
                  <a:srgbClr val="4fc3f7"/>
                </a:solidFill>
                <a:uFill>
                  <a:solidFill>
                    <a:srgbClr val="ffffff"/>
                  </a:solidFill>
                </a:uFill>
                <a:latin typeface="Roboto"/>
                <a:ea typeface="Roboto"/>
              </a:rPr>
              <a:t>format</a:t>
            </a:r>
            <a:r>
              <a:rPr b="0" lang="en-AU" sz="1400" spc="-1" strike="noStrike">
                <a:solidFill>
                  <a:srgbClr val="dedede"/>
                </a:solidFill>
                <a:uFill>
                  <a:solidFill>
                    <a:srgbClr val="ffffff"/>
                  </a:solidFill>
                </a:uFill>
                <a:latin typeface="Roboto"/>
                <a:ea typeface="Roboto"/>
              </a:rPr>
              <a:t>.text { </a:t>
            </a:r>
            <a:r>
              <a:rPr b="0" lang="en-AU" sz="1400" spc="-1" strike="noStrike">
                <a:solidFill>
                  <a:srgbClr val="4fc3f7"/>
                </a:solidFill>
                <a:uFill>
                  <a:solidFill>
                    <a:srgbClr val="ffffff"/>
                  </a:solidFill>
                </a:uFill>
                <a:latin typeface="Roboto"/>
                <a:ea typeface="Roboto"/>
              </a:rPr>
              <a:t>render </a:t>
            </a:r>
            <a:r>
              <a:rPr b="0" lang="en-AU" sz="1400" spc="-1" strike="noStrike">
                <a:solidFill>
                  <a:srgbClr val="00ff00"/>
                </a:solidFill>
                <a:uFill>
                  <a:solidFill>
                    <a:srgbClr val="ffffff"/>
                  </a:solidFill>
                </a:uFill>
                <a:latin typeface="Roboto"/>
                <a:ea typeface="Roboto"/>
              </a:rPr>
              <a:t>'contact_mailer'</a:t>
            </a:r>
            <a:r>
              <a:rPr b="0" lang="en-AU" sz="1400" spc="-1" strike="noStrike">
                <a:solidFill>
                  <a:srgbClr val="dedede"/>
                </a:solidFill>
                <a:uFill>
                  <a:solidFill>
                    <a:srgbClr val="ffffff"/>
                  </a:solidFill>
                </a:uFill>
                <a:latin typeface="Roboto"/>
                <a:ea typeface="Roboto"/>
              </a:rPr>
              <a:t> }</a:t>
            </a:r>
            <a:endParaRPr b="0" lang="en-AU" sz="1800" spc="-1" strike="noStrike">
              <a:solidFill>
                <a:srgbClr val="000000"/>
              </a:solidFill>
              <a:uFill>
                <a:solidFill>
                  <a:srgbClr val="ffffff"/>
                </a:solidFill>
              </a:uFill>
              <a:latin typeface="Arial"/>
            </a:endParaRPr>
          </a:p>
          <a:p>
            <a:pPr>
              <a:lnSpc>
                <a:spcPct val="100000"/>
              </a:lnSpc>
            </a:pPr>
            <a:r>
              <a:rPr b="0" lang="en-AU" sz="1400" spc="-1" strike="noStrike">
                <a:solidFill>
                  <a:srgbClr val="dedede"/>
                </a:solidFill>
                <a:uFill>
                  <a:solidFill>
                    <a:srgbClr val="ffffff"/>
                  </a:solidFill>
                </a:uFill>
                <a:latin typeface="Roboto"/>
                <a:ea typeface="Roboto"/>
              </a:rPr>
              <a:t>        </a:t>
            </a:r>
            <a:r>
              <a:rPr b="0" lang="en-AU" sz="1400" spc="-1" strike="noStrike">
                <a:solidFill>
                  <a:srgbClr val="ff00ff"/>
                </a:solidFill>
                <a:uFill>
                  <a:solidFill>
                    <a:srgbClr val="ffffff"/>
                  </a:solidFill>
                </a:uFill>
                <a:latin typeface="Roboto"/>
                <a:ea typeface="Roboto"/>
              </a:rPr>
              <a:t>end</a:t>
            </a:r>
            <a:endParaRPr b="0" lang="en-AU" sz="1800" spc="-1" strike="noStrike">
              <a:solidFill>
                <a:srgbClr val="000000"/>
              </a:solidFill>
              <a:uFill>
                <a:solidFill>
                  <a:srgbClr val="ffffff"/>
                </a:solidFill>
              </a:uFill>
              <a:latin typeface="Arial"/>
            </a:endParaRPr>
          </a:p>
          <a:p>
            <a:pPr>
              <a:lnSpc>
                <a:spcPct val="100000"/>
              </a:lnSpc>
            </a:pPr>
            <a:r>
              <a:rPr b="0" lang="en-AU" sz="1400" spc="-1" strike="noStrike">
                <a:solidFill>
                  <a:srgbClr val="dedede"/>
                </a:solidFill>
                <a:uFill>
                  <a:solidFill>
                    <a:srgbClr val="ffffff"/>
                  </a:solidFill>
                </a:uFill>
                <a:latin typeface="Roboto"/>
                <a:ea typeface="Roboto"/>
              </a:rPr>
              <a:t>  </a:t>
            </a:r>
            <a:r>
              <a:rPr b="0" lang="en-AU" sz="1400" spc="-1" strike="noStrike">
                <a:solidFill>
                  <a:srgbClr val="ff00ff"/>
                </a:solidFill>
                <a:uFill>
                  <a:solidFill>
                    <a:srgbClr val="ffffff"/>
                  </a:solidFill>
                </a:uFill>
                <a:latin typeface="Roboto"/>
                <a:ea typeface="Roboto"/>
              </a:rPr>
              <a:t>end</a:t>
            </a:r>
            <a:endParaRPr b="0" lang="en-AU" sz="1800" spc="-1" strike="noStrike">
              <a:solidFill>
                <a:srgbClr val="000000"/>
              </a:solidFill>
              <a:uFill>
                <a:solidFill>
                  <a:srgbClr val="ffffff"/>
                </a:solidFill>
              </a:uFill>
              <a:latin typeface="Arial"/>
            </a:endParaRPr>
          </a:p>
          <a:p>
            <a:pPr>
              <a:lnSpc>
                <a:spcPct val="100000"/>
              </a:lnSpc>
            </a:pPr>
            <a:endParaRPr b="0" lang="en-AU" sz="1800" spc="-1" strike="noStrike">
              <a:solidFill>
                <a:srgbClr val="000000"/>
              </a:solidFill>
              <a:uFill>
                <a:solidFill>
                  <a:srgbClr val="ffffff"/>
                </a:solidFill>
              </a:uFill>
              <a:latin typeface="Arial"/>
            </a:endParaRPr>
          </a:p>
          <a:p>
            <a:pPr>
              <a:lnSpc>
                <a:spcPct val="100000"/>
              </a:lnSpc>
            </a:pPr>
            <a:r>
              <a:rPr b="0" lang="en-AU" sz="1400" spc="-1" strike="noStrike">
                <a:solidFill>
                  <a:srgbClr val="ff00ff"/>
                </a:solidFill>
                <a:uFill>
                  <a:solidFill>
                    <a:srgbClr val="ffffff"/>
                  </a:solidFill>
                </a:uFill>
                <a:latin typeface="Roboto"/>
                <a:ea typeface="Roboto"/>
              </a:rPr>
              <a:t>end</a:t>
            </a:r>
            <a:endParaRPr b="0" lang="en-AU" sz="1800" spc="-1" strike="noStrike">
              <a:solidFill>
                <a:srgbClr val="000000"/>
              </a:solidFill>
              <a:uFill>
                <a:solidFill>
                  <a:srgbClr val="ffffff"/>
                </a:solidFill>
              </a:uFill>
              <a:latin typeface="Arial"/>
            </a:endParaRPr>
          </a:p>
          <a:p>
            <a:pPr>
              <a:lnSpc>
                <a:spcPct val="100000"/>
              </a:lnSpc>
            </a:pPr>
            <a:endParaRPr b="0" lang="en-AU" sz="1800" spc="-1" strike="noStrike">
              <a:solidFill>
                <a:srgbClr val="000000"/>
              </a:solidFill>
              <a:uFill>
                <a:solidFill>
                  <a:srgbClr val="ffffff"/>
                </a:solidFill>
              </a:uFill>
              <a:latin typeface="Arial"/>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98280" y="16200"/>
            <a:ext cx="8825760" cy="601920"/>
          </a:xfrm>
          <a:prstGeom prst="rect">
            <a:avLst/>
          </a:prstGeom>
          <a:noFill/>
          <a:ln>
            <a:noFill/>
          </a:ln>
        </p:spPr>
        <p:style>
          <a:lnRef idx="0"/>
          <a:fillRef idx="0"/>
          <a:effectRef idx="0"/>
          <a:fontRef idx="minor"/>
        </p:style>
        <p:txBody>
          <a:bodyPr lIns="90000" rIns="90000" tIns="91440" bIns="91440" anchor="ctr"/>
          <a:p>
            <a:pPr>
              <a:lnSpc>
                <a:spcPct val="100000"/>
              </a:lnSpc>
            </a:pPr>
            <a:r>
              <a:rPr b="0" lang="en-AU" sz="1800" spc="-1" strike="noStrike">
                <a:solidFill>
                  <a:srgbClr val="ffffff"/>
                </a:solidFill>
                <a:uFill>
                  <a:solidFill>
                    <a:srgbClr val="ffffff"/>
                  </a:solidFill>
                </a:uFill>
                <a:latin typeface="Roboto"/>
                <a:ea typeface="Roboto"/>
              </a:rPr>
              <a:t>Transactional Emails</a:t>
            </a:r>
            <a:endParaRPr b="0" lang="en-AU" sz="1800" spc="-1" strike="noStrike">
              <a:solidFill>
                <a:srgbClr val="000000"/>
              </a:solidFill>
              <a:uFill>
                <a:solidFill>
                  <a:srgbClr val="ffffff"/>
                </a:solidFill>
              </a:uFill>
              <a:latin typeface="Arial"/>
            </a:endParaRPr>
          </a:p>
        </p:txBody>
      </p:sp>
      <p:sp>
        <p:nvSpPr>
          <p:cNvPr id="141" name="CustomShape 2"/>
          <p:cNvSpPr/>
          <p:nvPr/>
        </p:nvSpPr>
        <p:spPr>
          <a:xfrm>
            <a:off x="460800" y="953640"/>
            <a:ext cx="8221320" cy="3520080"/>
          </a:xfrm>
          <a:prstGeom prst="rect">
            <a:avLst/>
          </a:prstGeom>
          <a:noFill/>
          <a:ln>
            <a:noFill/>
          </a:ln>
        </p:spPr>
        <p:style>
          <a:lnRef idx="0"/>
          <a:fillRef idx="0"/>
          <a:effectRef idx="0"/>
          <a:fontRef idx="minor"/>
        </p:style>
        <p:txBody>
          <a:bodyPr lIns="90000" rIns="90000" tIns="91440" bIns="91440"/>
          <a:p>
            <a:pPr>
              <a:lnSpc>
                <a:spcPct val="100000"/>
              </a:lnSpc>
            </a:pPr>
            <a:r>
              <a:rPr b="0" lang="en-AU" sz="1800" spc="-1" strike="noStrike">
                <a:solidFill>
                  <a:srgbClr val="737373"/>
                </a:solidFill>
                <a:uFill>
                  <a:solidFill>
                    <a:srgbClr val="ffffff"/>
                  </a:solidFill>
                </a:uFill>
                <a:latin typeface="Roboto"/>
                <a:ea typeface="Roboto"/>
              </a:rPr>
              <a:t>If a rails app has to send an email it requires an </a:t>
            </a:r>
            <a:r>
              <a:rPr b="0" lang="en-AU" sz="1800" spc="-1" strike="noStrike">
                <a:solidFill>
                  <a:srgbClr val="ff9900"/>
                </a:solidFill>
                <a:uFill>
                  <a:solidFill>
                    <a:srgbClr val="ffffff"/>
                  </a:solidFill>
                </a:uFill>
                <a:latin typeface="Roboto"/>
                <a:ea typeface="Roboto"/>
              </a:rPr>
              <a:t>email server</a:t>
            </a:r>
            <a:r>
              <a:rPr b="0" lang="en-AU" sz="1800" spc="-1" strike="noStrike">
                <a:solidFill>
                  <a:srgbClr val="737373"/>
                </a:solidFill>
                <a:uFill>
                  <a:solidFill>
                    <a:srgbClr val="ffffff"/>
                  </a:solidFill>
                </a:uFill>
                <a:latin typeface="Roboto"/>
                <a:ea typeface="Roboto"/>
              </a:rPr>
              <a:t> to </a:t>
            </a:r>
            <a:r>
              <a:rPr b="0" i="1" lang="en-AU" sz="1800" spc="-1" strike="noStrike">
                <a:solidFill>
                  <a:srgbClr val="737373"/>
                </a:solidFill>
                <a:uFill>
                  <a:solidFill>
                    <a:srgbClr val="ffffff"/>
                  </a:solidFill>
                </a:uFill>
                <a:latin typeface="Roboto"/>
                <a:ea typeface="Roboto"/>
              </a:rPr>
              <a:t>send</a:t>
            </a:r>
            <a:r>
              <a:rPr b="0" lang="en-AU" sz="1800" spc="-1" strike="noStrike">
                <a:solidFill>
                  <a:srgbClr val="737373"/>
                </a:solidFill>
                <a:uFill>
                  <a:solidFill>
                    <a:srgbClr val="ffffff"/>
                  </a:solidFill>
                </a:uFill>
                <a:latin typeface="Roboto"/>
                <a:ea typeface="Roboto"/>
              </a:rPr>
              <a:t> an email. ActionMailer makes it easy to send the data to a mail server however we still require a </a:t>
            </a:r>
            <a:r>
              <a:rPr b="0" i="1" lang="en-AU" sz="1800" spc="-1" strike="noStrike">
                <a:solidFill>
                  <a:srgbClr val="737373"/>
                </a:solidFill>
                <a:uFill>
                  <a:solidFill>
                    <a:srgbClr val="ffffff"/>
                  </a:solidFill>
                </a:uFill>
                <a:latin typeface="Roboto"/>
                <a:ea typeface="Roboto"/>
              </a:rPr>
              <a:t>dedicated</a:t>
            </a:r>
            <a:r>
              <a:rPr b="0" lang="en-AU" sz="1800" spc="-1" strike="noStrike">
                <a:solidFill>
                  <a:srgbClr val="737373"/>
                </a:solidFill>
                <a:uFill>
                  <a:solidFill>
                    <a:srgbClr val="ffffff"/>
                  </a:solidFill>
                </a:uFill>
                <a:latin typeface="Roboto"/>
                <a:ea typeface="Roboto"/>
              </a:rPr>
              <a:t> mail server.</a:t>
            </a:r>
            <a:endParaRPr b="0" lang="en-AU" sz="1800" spc="-1" strike="noStrike">
              <a:solidFill>
                <a:srgbClr val="000000"/>
              </a:solidFill>
              <a:uFill>
                <a:solidFill>
                  <a:srgbClr val="ffffff"/>
                </a:solidFill>
              </a:uFill>
              <a:latin typeface="Arial"/>
            </a:endParaRPr>
          </a:p>
          <a:p>
            <a:pPr>
              <a:lnSpc>
                <a:spcPct val="100000"/>
              </a:lnSpc>
            </a:pPr>
            <a:r>
              <a:rPr b="0" lang="en-AU" sz="1800" spc="-1" strike="noStrike">
                <a:solidFill>
                  <a:srgbClr val="ff9900"/>
                </a:solidFill>
                <a:uFill>
                  <a:solidFill>
                    <a:srgbClr val="ffffff"/>
                  </a:solidFill>
                </a:uFill>
                <a:latin typeface="Roboto"/>
                <a:ea typeface="Roboto"/>
              </a:rPr>
              <a:t>Mailgun</a:t>
            </a:r>
            <a:r>
              <a:rPr b="0" lang="en-AU" sz="1800" spc="-1" strike="noStrike">
                <a:solidFill>
                  <a:srgbClr val="737373"/>
                </a:solidFill>
                <a:uFill>
                  <a:solidFill>
                    <a:srgbClr val="ffffff"/>
                  </a:solidFill>
                </a:uFill>
                <a:latin typeface="Roboto"/>
                <a:ea typeface="Roboto"/>
              </a:rPr>
              <a:t> is a </a:t>
            </a:r>
            <a:r>
              <a:rPr b="0" i="1" lang="en-AU" sz="1800" spc="-1" strike="noStrike">
                <a:solidFill>
                  <a:srgbClr val="737373"/>
                </a:solidFill>
                <a:uFill>
                  <a:solidFill>
                    <a:srgbClr val="ffffff"/>
                  </a:solidFill>
                </a:uFill>
                <a:latin typeface="Roboto"/>
                <a:ea typeface="Roboto"/>
              </a:rPr>
              <a:t>SaaS </a:t>
            </a:r>
            <a:r>
              <a:rPr b="0" lang="en-AU" sz="1800" spc="-1" strike="noStrike">
                <a:solidFill>
                  <a:srgbClr val="737373"/>
                </a:solidFill>
                <a:uFill>
                  <a:solidFill>
                    <a:srgbClr val="ffffff"/>
                  </a:solidFill>
                </a:uFill>
                <a:latin typeface="Roboto"/>
                <a:ea typeface="Roboto"/>
              </a:rPr>
              <a:t>(software as a service) email server that takes what ActionMailer sends and emails it.</a:t>
            </a:r>
            <a:endParaRPr b="0" lang="en-AU" sz="1800" spc="-1" strike="noStrike">
              <a:solidFill>
                <a:srgbClr val="000000"/>
              </a:solidFill>
              <a:uFill>
                <a:solidFill>
                  <a:srgbClr val="ffffff"/>
                </a:solidFill>
              </a:uFill>
              <a:latin typeface="Arial"/>
            </a:endParaRPr>
          </a:p>
          <a:p>
            <a:pPr>
              <a:lnSpc>
                <a:spcPct val="100000"/>
              </a:lnSpc>
            </a:pPr>
            <a:r>
              <a:rPr b="0" lang="en-AU" sz="1800" spc="-1" strike="noStrike">
                <a:solidFill>
                  <a:srgbClr val="737373"/>
                </a:solidFill>
                <a:uFill>
                  <a:solidFill>
                    <a:srgbClr val="ffffff"/>
                  </a:solidFill>
                </a:uFill>
                <a:latin typeface="Roboto"/>
                <a:ea typeface="Roboto"/>
              </a:rPr>
              <a:t>There are other services that do the same thing however mailgun has a nice free level which you can sign up to here.</a:t>
            </a:r>
            <a:endParaRPr b="0" lang="en-AU" sz="1800" spc="-1" strike="noStrike">
              <a:solidFill>
                <a:srgbClr val="000000"/>
              </a:solidFill>
              <a:uFill>
                <a:solidFill>
                  <a:srgbClr val="ffffff"/>
                </a:solidFill>
              </a:uFill>
              <a:latin typeface="Arial"/>
            </a:endParaRPr>
          </a:p>
          <a:p>
            <a:pPr>
              <a:lnSpc>
                <a:spcPct val="100000"/>
              </a:lnSpc>
            </a:pPr>
            <a:r>
              <a:rPr b="0" lang="en-AU" sz="1800" spc="-1" strike="noStrike">
                <a:solidFill>
                  <a:srgbClr val="737373"/>
                </a:solidFill>
                <a:uFill>
                  <a:solidFill>
                    <a:srgbClr val="ffffff"/>
                  </a:solidFill>
                </a:uFill>
                <a:latin typeface="Roboto"/>
                <a:ea typeface="Roboto"/>
              </a:rPr>
              <a:t>	</a:t>
            </a:r>
            <a:r>
              <a:rPr b="0" lang="en-AU" sz="1800" spc="-1" strike="noStrike">
                <a:solidFill>
                  <a:srgbClr val="737373"/>
                </a:solidFill>
                <a:uFill>
                  <a:solidFill>
                    <a:srgbClr val="ffffff"/>
                  </a:solidFill>
                </a:uFill>
                <a:latin typeface="Roboto"/>
                <a:ea typeface="Roboto"/>
              </a:rPr>
              <a:t>https://mailgun.com/signup</a:t>
            </a:r>
            <a:endParaRPr b="0" lang="en-AU" sz="1800" spc="-1" strike="noStrike">
              <a:solidFill>
                <a:srgbClr val="000000"/>
              </a:solidFill>
              <a:uFill>
                <a:solidFill>
                  <a:srgbClr val="ffffff"/>
                </a:solidFill>
              </a:uFill>
              <a:latin typeface="Arial"/>
            </a:endParaRPr>
          </a:p>
          <a:p>
            <a:pPr>
              <a:lnSpc>
                <a:spcPct val="100000"/>
              </a:lnSpc>
            </a:pPr>
            <a:endParaRPr b="0" lang="en-AU" sz="1800" spc="-1" strike="noStrike">
              <a:solidFill>
                <a:srgbClr val="000000"/>
              </a:solidFill>
              <a:uFill>
                <a:solidFill>
                  <a:srgbClr val="ffffff"/>
                </a:solidFill>
              </a:uFill>
              <a:latin typeface="Arial"/>
            </a:endParaRPr>
          </a:p>
        </p:txBody>
      </p:sp>
      <p:pic>
        <p:nvPicPr>
          <p:cNvPr id="142" name="Shape 136" descr=""/>
          <p:cNvPicPr/>
          <p:nvPr/>
        </p:nvPicPr>
        <p:blipFill>
          <a:blip r:embed="rId1"/>
          <a:stretch/>
        </p:blipFill>
        <p:spPr>
          <a:xfrm>
            <a:off x="4684680" y="3567600"/>
            <a:ext cx="4114440" cy="1303920"/>
          </a:xfrm>
          <a:prstGeom prst="rect">
            <a:avLst/>
          </a:prstGeom>
          <a:ln>
            <a:noFill/>
          </a:ln>
        </p:spPr>
      </p:pic>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98280" y="16200"/>
            <a:ext cx="8825760" cy="601920"/>
          </a:xfrm>
          <a:prstGeom prst="rect">
            <a:avLst/>
          </a:prstGeom>
          <a:noFill/>
          <a:ln>
            <a:noFill/>
          </a:ln>
        </p:spPr>
        <p:style>
          <a:lnRef idx="0"/>
          <a:fillRef idx="0"/>
          <a:effectRef idx="0"/>
          <a:fontRef idx="minor"/>
        </p:style>
        <p:txBody>
          <a:bodyPr lIns="90000" rIns="90000" tIns="91440" bIns="91440" anchor="ctr"/>
          <a:p>
            <a:pPr>
              <a:lnSpc>
                <a:spcPct val="100000"/>
              </a:lnSpc>
            </a:pPr>
            <a:r>
              <a:rPr b="0" lang="en-AU" sz="1800" spc="-1" strike="noStrike">
                <a:solidFill>
                  <a:srgbClr val="ffffff"/>
                </a:solidFill>
                <a:uFill>
                  <a:solidFill>
                    <a:srgbClr val="ffffff"/>
                  </a:solidFill>
                </a:uFill>
                <a:latin typeface="Roboto"/>
                <a:ea typeface="Roboto"/>
              </a:rPr>
              <a:t>Mailgun signup</a:t>
            </a:r>
            <a:endParaRPr b="0" lang="en-AU" sz="1800" spc="-1" strike="noStrike">
              <a:solidFill>
                <a:srgbClr val="000000"/>
              </a:solidFill>
              <a:uFill>
                <a:solidFill>
                  <a:srgbClr val="ffffff"/>
                </a:solidFill>
              </a:uFill>
              <a:latin typeface="Arial"/>
            </a:endParaRPr>
          </a:p>
        </p:txBody>
      </p:sp>
      <p:sp>
        <p:nvSpPr>
          <p:cNvPr id="144" name="CustomShape 2"/>
          <p:cNvSpPr/>
          <p:nvPr/>
        </p:nvSpPr>
        <p:spPr>
          <a:xfrm>
            <a:off x="471960" y="886680"/>
            <a:ext cx="8221320" cy="4007520"/>
          </a:xfrm>
          <a:prstGeom prst="rect">
            <a:avLst/>
          </a:prstGeom>
          <a:noFill/>
          <a:ln>
            <a:noFill/>
          </a:ln>
        </p:spPr>
        <p:style>
          <a:lnRef idx="0"/>
          <a:fillRef idx="0"/>
          <a:effectRef idx="0"/>
          <a:fontRef idx="minor"/>
        </p:style>
        <p:txBody>
          <a:bodyPr lIns="90000" rIns="90000" tIns="91440" bIns="91440"/>
          <a:p>
            <a:pPr>
              <a:lnSpc>
                <a:spcPct val="100000"/>
              </a:lnSpc>
            </a:pPr>
            <a:r>
              <a:rPr b="0" lang="en-AU" sz="1800" spc="-1" strike="noStrike">
                <a:solidFill>
                  <a:srgbClr val="737373"/>
                </a:solidFill>
                <a:uFill>
                  <a:solidFill>
                    <a:srgbClr val="ffffff"/>
                  </a:solidFill>
                </a:uFill>
                <a:latin typeface="Roboto"/>
                <a:ea typeface="Roboto"/>
              </a:rPr>
              <a:t>Mailgun gives you a sandbox for testing. The </a:t>
            </a:r>
            <a:r>
              <a:rPr b="0" lang="en-AU" sz="1800" spc="-1" strike="noStrike">
                <a:solidFill>
                  <a:srgbClr val="ff9900"/>
                </a:solidFill>
                <a:uFill>
                  <a:solidFill>
                    <a:srgbClr val="ffffff"/>
                  </a:solidFill>
                </a:uFill>
                <a:latin typeface="Roboto"/>
                <a:ea typeface="Roboto"/>
              </a:rPr>
              <a:t>sandbox domain</a:t>
            </a:r>
            <a:r>
              <a:rPr b="0" lang="en-AU" sz="1800" spc="-1" strike="noStrike">
                <a:solidFill>
                  <a:srgbClr val="737373"/>
                </a:solidFill>
                <a:uFill>
                  <a:solidFill>
                    <a:srgbClr val="ffffff"/>
                  </a:solidFill>
                </a:uFill>
                <a:latin typeface="Roboto"/>
                <a:ea typeface="Roboto"/>
              </a:rPr>
              <a:t> allows you to send emails to authorized recipients (so add personal test email to send to). Click on the domains button to view the sandbox and click into that. You will be presented with a long hash like api url e.g.</a:t>
            </a:r>
            <a:endParaRPr b="0" lang="en-AU" sz="1800" spc="-1" strike="noStrike">
              <a:solidFill>
                <a:srgbClr val="000000"/>
              </a:solidFill>
              <a:uFill>
                <a:solidFill>
                  <a:srgbClr val="ffffff"/>
                </a:solidFill>
              </a:uFill>
              <a:latin typeface="Arial"/>
            </a:endParaRPr>
          </a:p>
          <a:p>
            <a:pPr>
              <a:lnSpc>
                <a:spcPct val="100000"/>
              </a:lnSpc>
            </a:pPr>
            <a:r>
              <a:rPr b="0" lang="en-AU" sz="1800" spc="-1" strike="noStrike">
                <a:solidFill>
                  <a:srgbClr val="434343"/>
                </a:solidFill>
                <a:uFill>
                  <a:solidFill>
                    <a:srgbClr val="ffffff"/>
                  </a:solidFill>
                </a:uFill>
                <a:latin typeface="Roboto"/>
                <a:ea typeface="Roboto"/>
              </a:rPr>
              <a:t>sandbox1e05386bb95c3333a5507dbf9sv128c2.mailgun.org</a:t>
            </a:r>
            <a:endParaRPr b="0" lang="en-AU" sz="1800" spc="-1" strike="noStrike">
              <a:solidFill>
                <a:srgbClr val="000000"/>
              </a:solidFill>
              <a:uFill>
                <a:solidFill>
                  <a:srgbClr val="ffffff"/>
                </a:solidFill>
              </a:uFill>
              <a:latin typeface="Arial"/>
            </a:endParaRPr>
          </a:p>
          <a:p>
            <a:pPr>
              <a:lnSpc>
                <a:spcPct val="100000"/>
              </a:lnSpc>
            </a:pPr>
            <a:r>
              <a:rPr b="0" lang="en-AU" sz="1800" spc="-1" strike="noStrike">
                <a:solidFill>
                  <a:srgbClr val="737373"/>
                </a:solidFill>
                <a:uFill>
                  <a:solidFill>
                    <a:srgbClr val="ffffff"/>
                  </a:solidFill>
                </a:uFill>
                <a:latin typeface="Roboto"/>
                <a:ea typeface="Roboto"/>
              </a:rPr>
              <a:t>You will also require a </a:t>
            </a:r>
            <a:r>
              <a:rPr b="0" lang="en-AU" sz="1800" spc="-1" strike="noStrike">
                <a:solidFill>
                  <a:srgbClr val="ff9900"/>
                </a:solidFill>
                <a:uFill>
                  <a:solidFill>
                    <a:srgbClr val="ffffff"/>
                  </a:solidFill>
                </a:uFill>
                <a:latin typeface="Roboto"/>
                <a:ea typeface="Roboto"/>
              </a:rPr>
              <a:t>password</a:t>
            </a:r>
            <a:r>
              <a:rPr b="0" lang="en-AU" sz="1800" spc="-1" strike="noStrike">
                <a:solidFill>
                  <a:srgbClr val="737373"/>
                </a:solidFill>
                <a:uFill>
                  <a:solidFill>
                    <a:srgbClr val="ffffff"/>
                  </a:solidFill>
                </a:uFill>
                <a:latin typeface="Roboto"/>
                <a:ea typeface="Roboto"/>
              </a:rPr>
              <a:t> e.g.</a:t>
            </a:r>
            <a:endParaRPr b="0" lang="en-AU" sz="1800" spc="-1" strike="noStrike">
              <a:solidFill>
                <a:srgbClr val="000000"/>
              </a:solidFill>
              <a:uFill>
                <a:solidFill>
                  <a:srgbClr val="ffffff"/>
                </a:solidFill>
              </a:uFill>
              <a:latin typeface="Arial"/>
            </a:endParaRPr>
          </a:p>
          <a:p>
            <a:pPr>
              <a:lnSpc>
                <a:spcPct val="100000"/>
              </a:lnSpc>
            </a:pPr>
            <a:r>
              <a:rPr b="0" lang="en-AU" sz="1800" spc="-1" strike="noStrike">
                <a:solidFill>
                  <a:srgbClr val="737373"/>
                </a:solidFill>
                <a:uFill>
                  <a:solidFill>
                    <a:srgbClr val="ffffff"/>
                  </a:solidFill>
                </a:uFill>
                <a:latin typeface="Roboto"/>
                <a:ea typeface="Roboto"/>
              </a:rPr>
              <a:t>	</a:t>
            </a:r>
            <a:r>
              <a:rPr b="0" lang="en-AU" sz="1800" spc="-1" strike="noStrike">
                <a:solidFill>
                  <a:srgbClr val="434343"/>
                </a:solidFill>
                <a:uFill>
                  <a:solidFill>
                    <a:srgbClr val="ffffff"/>
                  </a:solidFill>
                </a:uFill>
                <a:latin typeface="Roboto"/>
                <a:ea typeface="Roboto"/>
              </a:rPr>
              <a:t>02f2fgg23744d73b7ff726263zz081f6</a:t>
            </a:r>
            <a:endParaRPr b="0" lang="en-AU" sz="1800" spc="-1" strike="noStrike">
              <a:solidFill>
                <a:srgbClr val="000000"/>
              </a:solidFill>
              <a:uFill>
                <a:solidFill>
                  <a:srgbClr val="ffffff"/>
                </a:solidFill>
              </a:uFill>
              <a:latin typeface="Arial"/>
            </a:endParaRPr>
          </a:p>
          <a:p>
            <a:pPr>
              <a:lnSpc>
                <a:spcPct val="100000"/>
              </a:lnSpc>
            </a:pPr>
            <a:r>
              <a:rPr b="0" lang="en-AU" sz="1800" spc="-1" strike="noStrike">
                <a:solidFill>
                  <a:srgbClr val="737373"/>
                </a:solidFill>
                <a:uFill>
                  <a:solidFill>
                    <a:srgbClr val="ffffff"/>
                  </a:solidFill>
                </a:uFill>
                <a:latin typeface="Roboto"/>
                <a:ea typeface="Roboto"/>
              </a:rPr>
              <a:t>Both these can’t be exposed to the internet - they are </a:t>
            </a:r>
            <a:r>
              <a:rPr b="0" lang="en-AU" sz="1800" spc="-1" strike="noStrike">
                <a:solidFill>
                  <a:srgbClr val="ff9900"/>
                </a:solidFill>
                <a:uFill>
                  <a:solidFill>
                    <a:srgbClr val="ffffff"/>
                  </a:solidFill>
                </a:uFill>
                <a:latin typeface="Roboto"/>
                <a:ea typeface="Roboto"/>
              </a:rPr>
              <a:t>SECRET</a:t>
            </a:r>
            <a:r>
              <a:rPr b="0" lang="en-AU" sz="1800" spc="-1" strike="noStrike">
                <a:solidFill>
                  <a:srgbClr val="737373"/>
                </a:solidFill>
                <a:uFill>
                  <a:solidFill>
                    <a:srgbClr val="ffffff"/>
                  </a:solidFill>
                </a:uFill>
                <a:latin typeface="Roboto"/>
                <a:ea typeface="Roboto"/>
              </a:rPr>
              <a:t> to you.</a:t>
            </a:r>
            <a:endParaRPr b="0" lang="en-AU" sz="1800" spc="-1" strike="noStrike">
              <a:solidFill>
                <a:srgbClr val="000000"/>
              </a:solidFill>
              <a:uFill>
                <a:solidFill>
                  <a:srgbClr val="ffffff"/>
                </a:solidFill>
              </a:uFill>
              <a:latin typeface="Arial"/>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CustomShape 1"/>
          <p:cNvSpPr/>
          <p:nvPr/>
        </p:nvSpPr>
        <p:spPr>
          <a:xfrm>
            <a:off x="98280" y="16200"/>
            <a:ext cx="8825760" cy="601920"/>
          </a:xfrm>
          <a:prstGeom prst="rect">
            <a:avLst/>
          </a:prstGeom>
          <a:noFill/>
          <a:ln>
            <a:noFill/>
          </a:ln>
        </p:spPr>
        <p:style>
          <a:lnRef idx="0"/>
          <a:fillRef idx="0"/>
          <a:effectRef idx="0"/>
          <a:fontRef idx="minor"/>
        </p:style>
        <p:txBody>
          <a:bodyPr lIns="90000" rIns="90000" tIns="91440" bIns="91440" anchor="ctr"/>
          <a:p>
            <a:pPr>
              <a:lnSpc>
                <a:spcPct val="100000"/>
              </a:lnSpc>
            </a:pPr>
            <a:r>
              <a:rPr b="0" lang="en-AU" sz="1800" spc="-1" strike="noStrike">
                <a:solidFill>
                  <a:srgbClr val="ffffff"/>
                </a:solidFill>
                <a:uFill>
                  <a:solidFill>
                    <a:srgbClr val="ffffff"/>
                  </a:solidFill>
                </a:uFill>
                <a:latin typeface="Roboto"/>
                <a:ea typeface="Roboto"/>
              </a:rPr>
              <a:t>config.mailer</a:t>
            </a:r>
            <a:endParaRPr b="0" lang="en-AU" sz="1800" spc="-1" strike="noStrike">
              <a:solidFill>
                <a:srgbClr val="000000"/>
              </a:solidFill>
              <a:uFill>
                <a:solidFill>
                  <a:srgbClr val="ffffff"/>
                </a:solidFill>
              </a:uFill>
              <a:latin typeface="Arial"/>
            </a:endParaRPr>
          </a:p>
        </p:txBody>
      </p:sp>
      <p:sp>
        <p:nvSpPr>
          <p:cNvPr id="146" name="CustomShape 2"/>
          <p:cNvSpPr/>
          <p:nvPr/>
        </p:nvSpPr>
        <p:spPr>
          <a:xfrm>
            <a:off x="558360" y="2411640"/>
            <a:ext cx="7985520" cy="2129040"/>
          </a:xfrm>
          <a:prstGeom prst="rect">
            <a:avLst/>
          </a:prstGeom>
          <a:solidFill>
            <a:srgbClr val="434343"/>
          </a:solidFill>
          <a:ln>
            <a:noFill/>
          </a:ln>
        </p:spPr>
        <p:style>
          <a:lnRef idx="0"/>
          <a:fillRef idx="0"/>
          <a:effectRef idx="0"/>
          <a:fontRef idx="minor"/>
        </p:style>
        <p:txBody>
          <a:bodyPr lIns="90000" rIns="90000" tIns="91440" bIns="91440"/>
          <a:p>
            <a:pPr>
              <a:lnSpc>
                <a:spcPct val="100000"/>
              </a:lnSpc>
            </a:pPr>
            <a:r>
              <a:rPr b="0" lang="en-AU" sz="1400" spc="-1" strike="noStrike">
                <a:solidFill>
                  <a:srgbClr val="dedede"/>
                </a:solidFill>
                <a:uFill>
                  <a:solidFill>
                    <a:srgbClr val="ffffff"/>
                  </a:solidFill>
                </a:uFill>
                <a:latin typeface="Roboto"/>
                <a:ea typeface="Roboto"/>
              </a:rPr>
              <a:t>  </a:t>
            </a:r>
            <a:r>
              <a:rPr b="0" lang="en-AU" sz="1400" spc="-1" strike="noStrike">
                <a:solidFill>
                  <a:srgbClr val="dedede"/>
                </a:solidFill>
                <a:uFill>
                  <a:solidFill>
                    <a:srgbClr val="ffffff"/>
                  </a:solidFill>
                </a:uFill>
                <a:latin typeface="Roboto"/>
                <a:ea typeface="Roboto"/>
              </a:rPr>
              <a:t>config.action_mailer.default_url_options = { </a:t>
            </a:r>
            <a:r>
              <a:rPr b="0" lang="en-AU" sz="1400" spc="-1" strike="noStrike">
                <a:solidFill>
                  <a:srgbClr val="4a86e8"/>
                </a:solidFill>
                <a:uFill>
                  <a:solidFill>
                    <a:srgbClr val="ffffff"/>
                  </a:solidFill>
                </a:uFill>
                <a:latin typeface="Roboto"/>
                <a:ea typeface="Roboto"/>
              </a:rPr>
              <a:t>host:</a:t>
            </a:r>
            <a:r>
              <a:rPr b="0" lang="en-AU" sz="1400" spc="-1" strike="noStrike">
                <a:solidFill>
                  <a:srgbClr val="dedede"/>
                </a:solidFill>
                <a:uFill>
                  <a:solidFill>
                    <a:srgbClr val="ffffff"/>
                  </a:solidFill>
                </a:uFill>
                <a:latin typeface="Roboto"/>
                <a:ea typeface="Roboto"/>
              </a:rPr>
              <a:t> </a:t>
            </a:r>
            <a:r>
              <a:rPr b="0" lang="en-AU" sz="1400" spc="-1" strike="noStrike">
                <a:solidFill>
                  <a:srgbClr val="00ff00"/>
                </a:solidFill>
                <a:uFill>
                  <a:solidFill>
                    <a:srgbClr val="ffffff"/>
                  </a:solidFill>
                </a:uFill>
                <a:latin typeface="Roboto"/>
                <a:ea typeface="Roboto"/>
              </a:rPr>
              <a:t>'localhost'</a:t>
            </a:r>
            <a:r>
              <a:rPr b="0" lang="en-AU" sz="1400" spc="-1" strike="noStrike">
                <a:solidFill>
                  <a:srgbClr val="dedede"/>
                </a:solidFill>
                <a:uFill>
                  <a:solidFill>
                    <a:srgbClr val="ffffff"/>
                  </a:solidFill>
                </a:uFill>
                <a:latin typeface="Roboto"/>
                <a:ea typeface="Roboto"/>
              </a:rPr>
              <a:t>, </a:t>
            </a:r>
            <a:r>
              <a:rPr b="0" lang="en-AU" sz="1400" spc="-1" strike="noStrike">
                <a:solidFill>
                  <a:srgbClr val="4285f4"/>
                </a:solidFill>
                <a:uFill>
                  <a:solidFill>
                    <a:srgbClr val="ffffff"/>
                  </a:solidFill>
                </a:uFill>
                <a:latin typeface="Roboto"/>
                <a:ea typeface="Roboto"/>
              </a:rPr>
              <a:t>port:</a:t>
            </a:r>
            <a:r>
              <a:rPr b="0" lang="en-AU" sz="1400" spc="-1" strike="noStrike">
                <a:solidFill>
                  <a:srgbClr val="dedede"/>
                </a:solidFill>
                <a:uFill>
                  <a:solidFill>
                    <a:srgbClr val="ffffff"/>
                  </a:solidFill>
                </a:uFill>
                <a:latin typeface="Roboto"/>
                <a:ea typeface="Roboto"/>
              </a:rPr>
              <a:t> </a:t>
            </a:r>
            <a:r>
              <a:rPr b="0" lang="en-AU" sz="1400" spc="-1" strike="noStrike">
                <a:solidFill>
                  <a:srgbClr val="ff9900"/>
                </a:solidFill>
                <a:uFill>
                  <a:solidFill>
                    <a:srgbClr val="ffffff"/>
                  </a:solidFill>
                </a:uFill>
                <a:latin typeface="Roboto"/>
                <a:ea typeface="Roboto"/>
              </a:rPr>
              <a:t>3000</a:t>
            </a:r>
            <a:r>
              <a:rPr b="0" lang="en-AU" sz="1400" spc="-1" strike="noStrike">
                <a:solidFill>
                  <a:srgbClr val="dedede"/>
                </a:solidFill>
                <a:uFill>
                  <a:solidFill>
                    <a:srgbClr val="ffffff"/>
                  </a:solidFill>
                </a:uFill>
                <a:latin typeface="Roboto"/>
                <a:ea typeface="Roboto"/>
              </a:rPr>
              <a:t> }</a:t>
            </a:r>
            <a:endParaRPr b="0" lang="en-AU" sz="1800" spc="-1" strike="noStrike">
              <a:solidFill>
                <a:srgbClr val="000000"/>
              </a:solidFill>
              <a:uFill>
                <a:solidFill>
                  <a:srgbClr val="ffffff"/>
                </a:solidFill>
              </a:uFill>
              <a:latin typeface="Arial"/>
            </a:endParaRPr>
          </a:p>
          <a:p>
            <a:pPr>
              <a:lnSpc>
                <a:spcPct val="100000"/>
              </a:lnSpc>
            </a:pPr>
            <a:r>
              <a:rPr b="0" lang="en-AU" sz="1400" spc="-1" strike="noStrike">
                <a:solidFill>
                  <a:srgbClr val="dedede"/>
                </a:solidFill>
                <a:uFill>
                  <a:solidFill>
                    <a:srgbClr val="ffffff"/>
                  </a:solidFill>
                </a:uFill>
                <a:latin typeface="Roboto"/>
                <a:ea typeface="Roboto"/>
              </a:rPr>
              <a:t>  </a:t>
            </a:r>
            <a:r>
              <a:rPr b="0" lang="en-AU" sz="1400" spc="-1" strike="noStrike">
                <a:solidFill>
                  <a:srgbClr val="dedede"/>
                </a:solidFill>
                <a:uFill>
                  <a:solidFill>
                    <a:srgbClr val="ffffff"/>
                  </a:solidFill>
                </a:uFill>
                <a:latin typeface="Roboto"/>
                <a:ea typeface="Roboto"/>
              </a:rPr>
              <a:t>config.action_mailer.delivery_method = </a:t>
            </a:r>
            <a:r>
              <a:rPr b="0" lang="en-AU" sz="1400" spc="-1" strike="noStrike">
                <a:solidFill>
                  <a:srgbClr val="4a86e8"/>
                </a:solidFill>
                <a:uFill>
                  <a:solidFill>
                    <a:srgbClr val="ffffff"/>
                  </a:solidFill>
                </a:uFill>
                <a:latin typeface="Roboto"/>
                <a:ea typeface="Roboto"/>
              </a:rPr>
              <a:t>:smtp</a:t>
            </a:r>
            <a:endParaRPr b="0" lang="en-AU" sz="1800" spc="-1" strike="noStrike">
              <a:solidFill>
                <a:srgbClr val="000000"/>
              </a:solidFill>
              <a:uFill>
                <a:solidFill>
                  <a:srgbClr val="ffffff"/>
                </a:solidFill>
              </a:uFill>
              <a:latin typeface="Arial"/>
            </a:endParaRPr>
          </a:p>
          <a:p>
            <a:pPr>
              <a:lnSpc>
                <a:spcPct val="100000"/>
              </a:lnSpc>
            </a:pPr>
            <a:r>
              <a:rPr b="0" lang="en-AU" sz="1400" spc="-1" strike="noStrike">
                <a:solidFill>
                  <a:srgbClr val="dedede"/>
                </a:solidFill>
                <a:uFill>
                  <a:solidFill>
                    <a:srgbClr val="ffffff"/>
                  </a:solidFill>
                </a:uFill>
                <a:latin typeface="Roboto"/>
                <a:ea typeface="Roboto"/>
              </a:rPr>
              <a:t>  </a:t>
            </a:r>
            <a:r>
              <a:rPr b="0" lang="en-AU" sz="1400" spc="-1" strike="noStrike">
                <a:solidFill>
                  <a:srgbClr val="dedede"/>
                </a:solidFill>
                <a:uFill>
                  <a:solidFill>
                    <a:srgbClr val="ffffff"/>
                  </a:solidFill>
                </a:uFill>
                <a:latin typeface="Roboto"/>
                <a:ea typeface="Roboto"/>
              </a:rPr>
              <a:t>config.action_mailer.smtp_settings = {</a:t>
            </a:r>
            <a:endParaRPr b="0" lang="en-AU" sz="1800" spc="-1" strike="noStrike">
              <a:solidFill>
                <a:srgbClr val="000000"/>
              </a:solidFill>
              <a:uFill>
                <a:solidFill>
                  <a:srgbClr val="ffffff"/>
                </a:solidFill>
              </a:uFill>
              <a:latin typeface="Arial"/>
            </a:endParaRPr>
          </a:p>
          <a:p>
            <a:pPr>
              <a:lnSpc>
                <a:spcPct val="100000"/>
              </a:lnSpc>
            </a:pPr>
            <a:r>
              <a:rPr b="0" lang="en-AU" sz="1400" spc="-1" strike="noStrike">
                <a:solidFill>
                  <a:srgbClr val="dedede"/>
                </a:solidFill>
                <a:uFill>
                  <a:solidFill>
                    <a:srgbClr val="ffffff"/>
                  </a:solidFill>
                </a:uFill>
                <a:latin typeface="Roboto"/>
                <a:ea typeface="Roboto"/>
              </a:rPr>
              <a:t>    </a:t>
            </a:r>
            <a:r>
              <a:rPr b="0" lang="en-AU" sz="1400" spc="-1" strike="noStrike">
                <a:solidFill>
                  <a:srgbClr val="4285f4"/>
                </a:solidFill>
                <a:uFill>
                  <a:solidFill>
                    <a:srgbClr val="ffffff"/>
                  </a:solidFill>
                </a:uFill>
                <a:latin typeface="Roboto"/>
                <a:ea typeface="Roboto"/>
              </a:rPr>
              <a:t>address:</a:t>
            </a:r>
            <a:r>
              <a:rPr b="0" lang="en-AU" sz="1400" spc="-1" strike="noStrike">
                <a:solidFill>
                  <a:srgbClr val="dedede"/>
                </a:solidFill>
                <a:uFill>
                  <a:solidFill>
                    <a:srgbClr val="ffffff"/>
                  </a:solidFill>
                </a:uFill>
                <a:latin typeface="Roboto"/>
                <a:ea typeface="Roboto"/>
              </a:rPr>
              <a:t>             </a:t>
            </a:r>
            <a:r>
              <a:rPr b="0" lang="en-AU" sz="1400" spc="-1" strike="noStrike">
                <a:solidFill>
                  <a:srgbClr val="0f9d58"/>
                </a:solidFill>
                <a:uFill>
                  <a:solidFill>
                    <a:srgbClr val="ffffff"/>
                  </a:solidFill>
                </a:uFill>
                <a:latin typeface="Roboto"/>
                <a:ea typeface="Roboto"/>
              </a:rPr>
              <a:t> </a:t>
            </a:r>
            <a:r>
              <a:rPr b="0" lang="en-AU" sz="1400" spc="-1" strike="noStrike">
                <a:solidFill>
                  <a:srgbClr val="00ff00"/>
                </a:solidFill>
                <a:uFill>
                  <a:solidFill>
                    <a:srgbClr val="ffffff"/>
                  </a:solidFill>
                </a:uFill>
                <a:latin typeface="Roboto"/>
                <a:ea typeface="Roboto"/>
              </a:rPr>
              <a:t>'smtp.mailgun.org’</a:t>
            </a:r>
            <a:r>
              <a:rPr b="0" lang="en-AU" sz="1400" spc="-1" strike="noStrike">
                <a:solidFill>
                  <a:srgbClr val="dedede"/>
                </a:solidFill>
                <a:uFill>
                  <a:solidFill>
                    <a:srgbClr val="ffffff"/>
                  </a:solidFill>
                </a:uFill>
                <a:latin typeface="Roboto"/>
                <a:ea typeface="Roboto"/>
              </a:rPr>
              <a:t>,</a:t>
            </a:r>
            <a:endParaRPr b="0" lang="en-AU" sz="1800" spc="-1" strike="noStrike">
              <a:solidFill>
                <a:srgbClr val="000000"/>
              </a:solidFill>
              <a:uFill>
                <a:solidFill>
                  <a:srgbClr val="ffffff"/>
                </a:solidFill>
              </a:uFill>
              <a:latin typeface="Arial"/>
            </a:endParaRPr>
          </a:p>
          <a:p>
            <a:pPr>
              <a:lnSpc>
                <a:spcPct val="100000"/>
              </a:lnSpc>
            </a:pPr>
            <a:r>
              <a:rPr b="0" lang="en-AU" sz="1400" spc="-1" strike="noStrike">
                <a:solidFill>
                  <a:srgbClr val="dedede"/>
                </a:solidFill>
                <a:uFill>
                  <a:solidFill>
                    <a:srgbClr val="ffffff"/>
                  </a:solidFill>
                </a:uFill>
                <a:latin typeface="Roboto"/>
                <a:ea typeface="Roboto"/>
              </a:rPr>
              <a:t>    </a:t>
            </a:r>
            <a:r>
              <a:rPr b="0" lang="en-AU" sz="1400" spc="-1" strike="noStrike">
                <a:solidFill>
                  <a:srgbClr val="4285f4"/>
                </a:solidFill>
                <a:uFill>
                  <a:solidFill>
                    <a:srgbClr val="ffffff"/>
                  </a:solidFill>
                </a:uFill>
                <a:latin typeface="Roboto"/>
                <a:ea typeface="Roboto"/>
              </a:rPr>
              <a:t>port:</a:t>
            </a:r>
            <a:r>
              <a:rPr b="0" lang="en-AU" sz="1400" spc="-1" strike="noStrike">
                <a:solidFill>
                  <a:srgbClr val="dedede"/>
                </a:solidFill>
                <a:uFill>
                  <a:solidFill>
                    <a:srgbClr val="ffffff"/>
                  </a:solidFill>
                </a:uFill>
                <a:latin typeface="Roboto"/>
                <a:ea typeface="Roboto"/>
              </a:rPr>
              <a:t>                     </a:t>
            </a:r>
            <a:r>
              <a:rPr b="0" lang="en-AU" sz="1400" spc="-1" strike="noStrike">
                <a:solidFill>
                  <a:srgbClr val="ff9900"/>
                </a:solidFill>
                <a:uFill>
                  <a:solidFill>
                    <a:srgbClr val="ffffff"/>
                  </a:solidFill>
                </a:uFill>
                <a:latin typeface="Roboto"/>
                <a:ea typeface="Roboto"/>
              </a:rPr>
              <a:t>587</a:t>
            </a:r>
            <a:r>
              <a:rPr b="0" lang="en-AU" sz="1400" spc="-1" strike="noStrike">
                <a:solidFill>
                  <a:srgbClr val="dedede"/>
                </a:solidFill>
                <a:uFill>
                  <a:solidFill>
                    <a:srgbClr val="ffffff"/>
                  </a:solidFill>
                </a:uFill>
                <a:latin typeface="Roboto"/>
                <a:ea typeface="Roboto"/>
              </a:rPr>
              <a:t>,</a:t>
            </a:r>
            <a:endParaRPr b="0" lang="en-AU" sz="1800" spc="-1" strike="noStrike">
              <a:solidFill>
                <a:srgbClr val="000000"/>
              </a:solidFill>
              <a:uFill>
                <a:solidFill>
                  <a:srgbClr val="ffffff"/>
                </a:solidFill>
              </a:uFill>
              <a:latin typeface="Arial"/>
            </a:endParaRPr>
          </a:p>
          <a:p>
            <a:pPr>
              <a:lnSpc>
                <a:spcPct val="100000"/>
              </a:lnSpc>
            </a:pPr>
            <a:r>
              <a:rPr b="0" lang="en-AU" sz="1400" spc="-1" strike="noStrike">
                <a:solidFill>
                  <a:srgbClr val="dedede"/>
                </a:solidFill>
                <a:uFill>
                  <a:solidFill>
                    <a:srgbClr val="ffffff"/>
                  </a:solidFill>
                </a:uFill>
                <a:latin typeface="Roboto"/>
                <a:ea typeface="Roboto"/>
              </a:rPr>
              <a:t>    </a:t>
            </a:r>
            <a:r>
              <a:rPr b="0" lang="en-AU" sz="1400" spc="-1" strike="noStrike">
                <a:solidFill>
                  <a:srgbClr val="4285f4"/>
                </a:solidFill>
                <a:uFill>
                  <a:solidFill>
                    <a:srgbClr val="ffffff"/>
                  </a:solidFill>
                </a:uFill>
                <a:latin typeface="Roboto"/>
                <a:ea typeface="Roboto"/>
              </a:rPr>
              <a:t>domain:</a:t>
            </a:r>
            <a:r>
              <a:rPr b="0" lang="en-AU" sz="1400" spc="-1" strike="noStrike">
                <a:solidFill>
                  <a:srgbClr val="dedede"/>
                </a:solidFill>
                <a:uFill>
                  <a:solidFill>
                    <a:srgbClr val="ffffff"/>
                  </a:solidFill>
                </a:uFill>
                <a:latin typeface="Roboto"/>
                <a:ea typeface="Roboto"/>
              </a:rPr>
              <a:t>               </a:t>
            </a:r>
            <a:r>
              <a:rPr b="0" lang="en-AU" sz="1400" spc="-1" strike="noStrike">
                <a:solidFill>
                  <a:srgbClr val="ff9900"/>
                </a:solidFill>
                <a:uFill>
                  <a:solidFill>
                    <a:srgbClr val="ffffff"/>
                  </a:solidFill>
                </a:uFill>
                <a:latin typeface="Roboto"/>
                <a:ea typeface="Roboto"/>
              </a:rPr>
              <a:t>ENV</a:t>
            </a:r>
            <a:r>
              <a:rPr b="0" lang="en-AU" sz="1400" spc="-1" strike="noStrike">
                <a:solidFill>
                  <a:srgbClr val="dedede"/>
                </a:solidFill>
                <a:uFill>
                  <a:solidFill>
                    <a:srgbClr val="ffffff"/>
                  </a:solidFill>
                </a:uFill>
                <a:latin typeface="Roboto"/>
                <a:ea typeface="Roboto"/>
              </a:rPr>
              <a:t>[</a:t>
            </a:r>
            <a:r>
              <a:rPr b="0" lang="en-AU" sz="1400" spc="-1" strike="noStrike">
                <a:solidFill>
                  <a:srgbClr val="00ff00"/>
                </a:solidFill>
                <a:uFill>
                  <a:solidFill>
                    <a:srgbClr val="ffffff"/>
                  </a:solidFill>
                </a:uFill>
                <a:latin typeface="Roboto"/>
                <a:ea typeface="Roboto"/>
              </a:rPr>
              <a:t>"MAILGUN_DOMAIN_URL"</a:t>
            </a:r>
            <a:r>
              <a:rPr b="0" lang="en-AU" sz="1400" spc="-1" strike="noStrike">
                <a:solidFill>
                  <a:srgbClr val="dedede"/>
                </a:solidFill>
                <a:uFill>
                  <a:solidFill>
                    <a:srgbClr val="ffffff"/>
                  </a:solidFill>
                </a:uFill>
                <a:latin typeface="Roboto"/>
                <a:ea typeface="Roboto"/>
              </a:rPr>
              <a:t>],</a:t>
            </a:r>
            <a:endParaRPr b="0" lang="en-AU" sz="1800" spc="-1" strike="noStrike">
              <a:solidFill>
                <a:srgbClr val="000000"/>
              </a:solidFill>
              <a:uFill>
                <a:solidFill>
                  <a:srgbClr val="ffffff"/>
                </a:solidFill>
              </a:uFill>
              <a:latin typeface="Arial"/>
            </a:endParaRPr>
          </a:p>
          <a:p>
            <a:pPr>
              <a:lnSpc>
                <a:spcPct val="100000"/>
              </a:lnSpc>
            </a:pPr>
            <a:r>
              <a:rPr b="0" lang="en-AU" sz="1400" spc="-1" strike="noStrike">
                <a:solidFill>
                  <a:srgbClr val="dedede"/>
                </a:solidFill>
                <a:uFill>
                  <a:solidFill>
                    <a:srgbClr val="ffffff"/>
                  </a:solidFill>
                </a:uFill>
                <a:latin typeface="Roboto"/>
                <a:ea typeface="Roboto"/>
              </a:rPr>
              <a:t>    </a:t>
            </a:r>
            <a:r>
              <a:rPr b="0" lang="en-AU" sz="1400" spc="-1" strike="noStrike">
                <a:solidFill>
                  <a:srgbClr val="4285f4"/>
                </a:solidFill>
                <a:uFill>
                  <a:solidFill>
                    <a:srgbClr val="ffffff"/>
                  </a:solidFill>
                </a:uFill>
                <a:latin typeface="Roboto"/>
                <a:ea typeface="Roboto"/>
              </a:rPr>
              <a:t>user_name:</a:t>
            </a:r>
            <a:r>
              <a:rPr b="0" lang="en-AU" sz="1400" spc="-1" strike="noStrike">
                <a:solidFill>
                  <a:srgbClr val="dedede"/>
                </a:solidFill>
                <a:uFill>
                  <a:solidFill>
                    <a:srgbClr val="ffffff"/>
                  </a:solidFill>
                </a:uFill>
                <a:latin typeface="Roboto"/>
                <a:ea typeface="Roboto"/>
              </a:rPr>
              <a:t>            </a:t>
            </a:r>
            <a:r>
              <a:rPr b="0" lang="en-AU" sz="1400" spc="-1" strike="noStrike">
                <a:solidFill>
                  <a:srgbClr val="ff9900"/>
                </a:solidFill>
                <a:uFill>
                  <a:solidFill>
                    <a:srgbClr val="ffffff"/>
                  </a:solidFill>
                </a:uFill>
                <a:latin typeface="Roboto"/>
                <a:ea typeface="Roboto"/>
              </a:rPr>
              <a:t>ENV</a:t>
            </a:r>
            <a:r>
              <a:rPr b="0" lang="en-AU" sz="1400" spc="-1" strike="noStrike">
                <a:solidFill>
                  <a:srgbClr val="dedede"/>
                </a:solidFill>
                <a:uFill>
                  <a:solidFill>
                    <a:srgbClr val="ffffff"/>
                  </a:solidFill>
                </a:uFill>
                <a:latin typeface="Roboto"/>
                <a:ea typeface="Roboto"/>
              </a:rPr>
              <a:t>[</a:t>
            </a:r>
            <a:r>
              <a:rPr b="0" lang="en-AU" sz="1400" spc="-1" strike="noStrike">
                <a:solidFill>
                  <a:srgbClr val="00ff00"/>
                </a:solidFill>
                <a:uFill>
                  <a:solidFill>
                    <a:srgbClr val="ffffff"/>
                  </a:solidFill>
                </a:uFill>
                <a:latin typeface="Roboto"/>
                <a:ea typeface="Roboto"/>
              </a:rPr>
              <a:t>"MAILGUN_DEFAULT_SMTP"</a:t>
            </a:r>
            <a:r>
              <a:rPr b="0" lang="en-AU" sz="1400" spc="-1" strike="noStrike">
                <a:solidFill>
                  <a:srgbClr val="dedede"/>
                </a:solidFill>
                <a:uFill>
                  <a:solidFill>
                    <a:srgbClr val="ffffff"/>
                  </a:solidFill>
                </a:uFill>
                <a:latin typeface="Roboto"/>
                <a:ea typeface="Roboto"/>
              </a:rPr>
              <a:t>],    </a:t>
            </a:r>
            <a:endParaRPr b="0" lang="en-AU" sz="1800" spc="-1" strike="noStrike">
              <a:solidFill>
                <a:srgbClr val="000000"/>
              </a:solidFill>
              <a:uFill>
                <a:solidFill>
                  <a:srgbClr val="ffffff"/>
                </a:solidFill>
              </a:uFill>
              <a:latin typeface="Arial"/>
            </a:endParaRPr>
          </a:p>
          <a:p>
            <a:pPr>
              <a:lnSpc>
                <a:spcPct val="100000"/>
              </a:lnSpc>
            </a:pPr>
            <a:r>
              <a:rPr b="0" lang="en-AU" sz="1400" spc="-1" strike="noStrike">
                <a:solidFill>
                  <a:srgbClr val="dedede"/>
                </a:solidFill>
                <a:uFill>
                  <a:solidFill>
                    <a:srgbClr val="ffffff"/>
                  </a:solidFill>
                </a:uFill>
                <a:latin typeface="Roboto"/>
                <a:ea typeface="Roboto"/>
              </a:rPr>
              <a:t>    </a:t>
            </a:r>
            <a:r>
              <a:rPr b="0" lang="en-AU" sz="1400" spc="-1" strike="noStrike">
                <a:solidFill>
                  <a:srgbClr val="4a86e8"/>
                </a:solidFill>
                <a:uFill>
                  <a:solidFill>
                    <a:srgbClr val="ffffff"/>
                  </a:solidFill>
                </a:uFill>
                <a:latin typeface="Roboto"/>
                <a:ea typeface="Roboto"/>
              </a:rPr>
              <a:t>password: </a:t>
            </a:r>
            <a:r>
              <a:rPr b="0" lang="en-AU" sz="1400" spc="-1" strike="noStrike">
                <a:solidFill>
                  <a:srgbClr val="dedede"/>
                </a:solidFill>
                <a:uFill>
                  <a:solidFill>
                    <a:srgbClr val="ffffff"/>
                  </a:solidFill>
                </a:uFill>
                <a:latin typeface="Roboto"/>
                <a:ea typeface="Roboto"/>
              </a:rPr>
              <a:t>            </a:t>
            </a:r>
            <a:r>
              <a:rPr b="0" lang="en-AU" sz="1400" spc="-1" strike="noStrike">
                <a:solidFill>
                  <a:srgbClr val="ff9900"/>
                </a:solidFill>
                <a:uFill>
                  <a:solidFill>
                    <a:srgbClr val="ffffff"/>
                  </a:solidFill>
                </a:uFill>
                <a:latin typeface="Roboto"/>
                <a:ea typeface="Roboto"/>
              </a:rPr>
              <a:t>ENV</a:t>
            </a:r>
            <a:r>
              <a:rPr b="0" lang="en-AU" sz="1400" spc="-1" strike="noStrike">
                <a:solidFill>
                  <a:srgbClr val="dedede"/>
                </a:solidFill>
                <a:uFill>
                  <a:solidFill>
                    <a:srgbClr val="ffffff"/>
                  </a:solidFill>
                </a:uFill>
                <a:latin typeface="Roboto"/>
                <a:ea typeface="Roboto"/>
              </a:rPr>
              <a:t>[</a:t>
            </a:r>
            <a:r>
              <a:rPr b="0" lang="en-AU" sz="1400" spc="-1" strike="noStrike">
                <a:solidFill>
                  <a:srgbClr val="00ff00"/>
                </a:solidFill>
                <a:uFill>
                  <a:solidFill>
                    <a:srgbClr val="ffffff"/>
                  </a:solidFill>
                </a:uFill>
                <a:latin typeface="Roboto"/>
                <a:ea typeface="Roboto"/>
              </a:rPr>
              <a:t>"MAILGUN_PASSWORD"</a:t>
            </a:r>
            <a:r>
              <a:rPr b="0" lang="en-AU" sz="1400" spc="-1" strike="noStrike">
                <a:solidFill>
                  <a:srgbClr val="dedede"/>
                </a:solidFill>
                <a:uFill>
                  <a:solidFill>
                    <a:srgbClr val="ffffff"/>
                  </a:solidFill>
                </a:uFill>
                <a:latin typeface="Roboto"/>
                <a:ea typeface="Roboto"/>
              </a:rPr>
              <a:t>],     </a:t>
            </a:r>
            <a:endParaRPr b="0" lang="en-AU" sz="1800" spc="-1" strike="noStrike">
              <a:solidFill>
                <a:srgbClr val="000000"/>
              </a:solidFill>
              <a:uFill>
                <a:solidFill>
                  <a:srgbClr val="ffffff"/>
                </a:solidFill>
              </a:uFill>
              <a:latin typeface="Arial"/>
            </a:endParaRPr>
          </a:p>
          <a:p>
            <a:pPr>
              <a:lnSpc>
                <a:spcPct val="100000"/>
              </a:lnSpc>
            </a:pPr>
            <a:r>
              <a:rPr b="0" lang="en-AU" sz="1400" spc="-1" strike="noStrike">
                <a:solidFill>
                  <a:srgbClr val="dedede"/>
                </a:solidFill>
                <a:uFill>
                  <a:solidFill>
                    <a:srgbClr val="ffffff"/>
                  </a:solidFill>
                </a:uFill>
                <a:latin typeface="Roboto"/>
                <a:ea typeface="Roboto"/>
              </a:rPr>
              <a:t>    </a:t>
            </a:r>
            <a:r>
              <a:rPr b="0" lang="en-AU" sz="1400" spc="-1" strike="noStrike">
                <a:solidFill>
                  <a:srgbClr val="4a86e8"/>
                </a:solidFill>
                <a:uFill>
                  <a:solidFill>
                    <a:srgbClr val="ffffff"/>
                  </a:solidFill>
                </a:uFill>
                <a:latin typeface="Roboto"/>
                <a:ea typeface="Roboto"/>
              </a:rPr>
              <a:t>authentication: </a:t>
            </a:r>
            <a:r>
              <a:rPr b="0" lang="en-AU" sz="1400" spc="-1" strike="noStrike">
                <a:solidFill>
                  <a:srgbClr val="dedede"/>
                </a:solidFill>
                <a:uFill>
                  <a:solidFill>
                    <a:srgbClr val="ffffff"/>
                  </a:solidFill>
                </a:uFill>
                <a:latin typeface="Roboto"/>
                <a:ea typeface="Roboto"/>
              </a:rPr>
              <a:t>      </a:t>
            </a:r>
            <a:r>
              <a:rPr b="0" lang="en-AU" sz="1400" spc="-1" strike="noStrike">
                <a:solidFill>
                  <a:srgbClr val="00ff00"/>
                </a:solidFill>
                <a:uFill>
                  <a:solidFill>
                    <a:srgbClr val="ffffff"/>
                  </a:solidFill>
                </a:uFill>
                <a:latin typeface="Roboto"/>
                <a:ea typeface="Roboto"/>
              </a:rPr>
              <a:t>'plain'</a:t>
            </a:r>
            <a:r>
              <a:rPr b="0" lang="en-AU" sz="1400" spc="-1" strike="noStrike">
                <a:solidFill>
                  <a:srgbClr val="dedede"/>
                </a:solidFill>
                <a:uFill>
                  <a:solidFill>
                    <a:srgbClr val="ffffff"/>
                  </a:solidFill>
                </a:uFill>
                <a:latin typeface="Roboto"/>
                <a:ea typeface="Roboto"/>
              </a:rPr>
              <a:t> }</a:t>
            </a:r>
            <a:endParaRPr b="0" lang="en-AU" sz="1800" spc="-1" strike="noStrike">
              <a:solidFill>
                <a:srgbClr val="000000"/>
              </a:solidFill>
              <a:uFill>
                <a:solidFill>
                  <a:srgbClr val="ffffff"/>
                </a:solidFill>
              </a:uFill>
              <a:latin typeface="Arial"/>
            </a:endParaRPr>
          </a:p>
          <a:p>
            <a:pPr>
              <a:lnSpc>
                <a:spcPct val="100000"/>
              </a:lnSpc>
            </a:pPr>
            <a:endParaRPr b="0" lang="en-AU" sz="1800" spc="-1" strike="noStrike">
              <a:solidFill>
                <a:srgbClr val="000000"/>
              </a:solidFill>
              <a:uFill>
                <a:solidFill>
                  <a:srgbClr val="ffffff"/>
                </a:solidFill>
              </a:uFill>
              <a:latin typeface="Arial"/>
            </a:endParaRPr>
          </a:p>
        </p:txBody>
      </p:sp>
      <p:sp>
        <p:nvSpPr>
          <p:cNvPr id="147" name="CustomShape 3"/>
          <p:cNvSpPr/>
          <p:nvPr/>
        </p:nvSpPr>
        <p:spPr>
          <a:xfrm>
            <a:off x="558360" y="822240"/>
            <a:ext cx="7985520" cy="1478160"/>
          </a:xfrm>
          <a:prstGeom prst="rect">
            <a:avLst/>
          </a:prstGeom>
          <a:noFill/>
          <a:ln>
            <a:noFill/>
          </a:ln>
        </p:spPr>
        <p:style>
          <a:lnRef idx="0"/>
          <a:fillRef idx="0"/>
          <a:effectRef idx="0"/>
          <a:fontRef idx="minor"/>
        </p:style>
        <p:txBody>
          <a:bodyPr lIns="90000" rIns="90000" tIns="91440" bIns="91440"/>
          <a:p>
            <a:r>
              <a:rPr b="0" lang="en-AU" sz="1800" spc="-1" strike="noStrike">
                <a:solidFill>
                  <a:srgbClr val="737373"/>
                </a:solidFill>
                <a:uFill>
                  <a:solidFill>
                    <a:srgbClr val="ffffff"/>
                  </a:solidFill>
                </a:uFill>
                <a:latin typeface="Roboto"/>
                <a:ea typeface="Roboto"/>
              </a:rPr>
              <a:t>Open the </a:t>
            </a:r>
            <a:r>
              <a:rPr b="0" lang="en-AU" sz="1800" spc="-1" strike="noStrike">
                <a:solidFill>
                  <a:srgbClr val="ff9900"/>
                </a:solidFill>
                <a:uFill>
                  <a:solidFill>
                    <a:srgbClr val="ffffff"/>
                  </a:solidFill>
                </a:uFill>
                <a:latin typeface="Roboto"/>
                <a:ea typeface="Roboto"/>
              </a:rPr>
              <a:t>development</a:t>
            </a:r>
            <a:r>
              <a:rPr b="0" lang="en-AU" sz="1800" spc="-1" strike="noStrike">
                <a:solidFill>
                  <a:srgbClr val="737373"/>
                </a:solidFill>
                <a:uFill>
                  <a:solidFill>
                    <a:srgbClr val="ffffff"/>
                  </a:solidFill>
                </a:uFill>
                <a:latin typeface="Roboto"/>
                <a:ea typeface="Roboto"/>
              </a:rPr>
              <a:t> config file:</a:t>
            </a:r>
            <a:endParaRPr b="0" lang="en-AU" sz="1800" spc="-1" strike="noStrike">
              <a:solidFill>
                <a:srgbClr val="000000"/>
              </a:solidFill>
              <a:uFill>
                <a:solidFill>
                  <a:srgbClr val="ffffff"/>
                </a:solidFill>
              </a:uFill>
              <a:latin typeface="Arial"/>
            </a:endParaRPr>
          </a:p>
          <a:p>
            <a:pPr>
              <a:lnSpc>
                <a:spcPct val="100000"/>
              </a:lnSpc>
            </a:pPr>
            <a:r>
              <a:rPr b="0" lang="en-AU" sz="1800" spc="-1" strike="noStrike">
                <a:solidFill>
                  <a:srgbClr val="737373"/>
                </a:solidFill>
                <a:uFill>
                  <a:solidFill>
                    <a:srgbClr val="ffffff"/>
                  </a:solidFill>
                </a:uFill>
                <a:latin typeface="Roboto"/>
                <a:ea typeface="Roboto"/>
              </a:rPr>
              <a:t>	</a:t>
            </a:r>
            <a:r>
              <a:rPr b="0" lang="en-AU" sz="1800" spc="-1" strike="noStrike">
                <a:solidFill>
                  <a:srgbClr val="737373"/>
                </a:solidFill>
                <a:uFill>
                  <a:solidFill>
                    <a:srgbClr val="ffffff"/>
                  </a:solidFill>
                </a:uFill>
                <a:latin typeface="Roboto"/>
                <a:ea typeface="Roboto"/>
              </a:rPr>
              <a:t>	</a:t>
            </a:r>
            <a:r>
              <a:rPr b="0" lang="en-AU" sz="1800" spc="-1" strike="noStrike">
                <a:solidFill>
                  <a:srgbClr val="737373"/>
                </a:solidFill>
                <a:uFill>
                  <a:solidFill>
                    <a:srgbClr val="ffffff"/>
                  </a:solidFill>
                </a:uFill>
                <a:latin typeface="Roboto"/>
                <a:ea typeface="Roboto"/>
              </a:rPr>
              <a:t>config/environments/development.rb</a:t>
            </a:r>
            <a:endParaRPr b="0" lang="en-AU" sz="1800" spc="-1" strike="noStrike">
              <a:solidFill>
                <a:srgbClr val="000000"/>
              </a:solidFill>
              <a:uFill>
                <a:solidFill>
                  <a:srgbClr val="ffffff"/>
                </a:solidFill>
              </a:uFill>
              <a:latin typeface="Arial"/>
            </a:endParaRPr>
          </a:p>
          <a:p>
            <a:pPr>
              <a:lnSpc>
                <a:spcPct val="100000"/>
              </a:lnSpc>
            </a:pPr>
            <a:endParaRPr b="0" lang="en-AU" sz="1800" spc="-1" strike="noStrike">
              <a:solidFill>
                <a:srgbClr val="000000"/>
              </a:solidFill>
              <a:uFill>
                <a:solidFill>
                  <a:srgbClr val="ffffff"/>
                </a:solidFill>
              </a:uFill>
              <a:latin typeface="Arial"/>
            </a:endParaRPr>
          </a:p>
          <a:p>
            <a:pPr>
              <a:lnSpc>
                <a:spcPct val="100000"/>
              </a:lnSpc>
            </a:pPr>
            <a:r>
              <a:rPr b="0" lang="en-AU" sz="1800" spc="-1" strike="noStrike">
                <a:solidFill>
                  <a:srgbClr val="737373"/>
                </a:solidFill>
                <a:uFill>
                  <a:solidFill>
                    <a:srgbClr val="ffffff"/>
                  </a:solidFill>
                </a:uFill>
                <a:latin typeface="Roboto"/>
                <a:ea typeface="Roboto"/>
              </a:rPr>
              <a:t>Add these lines:</a:t>
            </a:r>
            <a:endParaRPr b="0" lang="en-AU" sz="1800" spc="-1" strike="noStrike">
              <a:solidFill>
                <a:srgbClr val="000000"/>
              </a:solidFill>
              <a:uFill>
                <a:solidFill>
                  <a:srgbClr val="ffffff"/>
                </a:solidFill>
              </a:uFill>
              <a:latin typeface="Arial"/>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471960" y="738720"/>
            <a:ext cx="8221320" cy="767160"/>
          </a:xfrm>
          <a:prstGeom prst="rect">
            <a:avLst/>
          </a:prstGeom>
          <a:noFill/>
          <a:ln>
            <a:noFill/>
          </a:ln>
        </p:spPr>
        <p:style>
          <a:lnRef idx="0"/>
          <a:fillRef idx="0"/>
          <a:effectRef idx="0"/>
          <a:fontRef idx="minor"/>
        </p:style>
        <p:txBody>
          <a:bodyPr lIns="90000" rIns="90000" tIns="91440" bIns="91440" anchor="b"/>
          <a:p>
            <a:pPr>
              <a:lnSpc>
                <a:spcPct val="100000"/>
              </a:lnSpc>
            </a:pPr>
            <a:r>
              <a:rPr b="0" lang="en-AU" sz="3200" spc="-1" strike="noStrike">
                <a:solidFill>
                  <a:srgbClr val="ffffff"/>
                </a:solidFill>
                <a:uFill>
                  <a:solidFill>
                    <a:srgbClr val="ffffff"/>
                  </a:solidFill>
                </a:uFill>
                <a:latin typeface="Roboto"/>
                <a:ea typeface="Roboto"/>
              </a:rPr>
              <a:t>ENVIRONMENT VARIABLES</a:t>
            </a:r>
            <a:endParaRPr b="0" lang="en-AU" sz="1800" spc="-1" strike="noStrike">
              <a:solidFill>
                <a:srgbClr val="000000"/>
              </a:solidFill>
              <a:uFill>
                <a:solidFill>
                  <a:srgbClr val="ffffff"/>
                </a:solidFill>
              </a:uFill>
              <a:latin typeface="Arial"/>
            </a:endParaRPr>
          </a:p>
        </p:txBody>
      </p:sp>
      <p:sp>
        <p:nvSpPr>
          <p:cNvPr id="149" name="CustomShape 2"/>
          <p:cNvSpPr/>
          <p:nvPr/>
        </p:nvSpPr>
        <p:spPr>
          <a:xfrm>
            <a:off x="471960" y="1919160"/>
            <a:ext cx="8221320" cy="2709360"/>
          </a:xfrm>
          <a:prstGeom prst="rect">
            <a:avLst/>
          </a:prstGeom>
          <a:noFill/>
          <a:ln>
            <a:noFill/>
          </a:ln>
        </p:spPr>
        <p:style>
          <a:lnRef idx="0"/>
          <a:fillRef idx="0"/>
          <a:effectRef idx="0"/>
          <a:fontRef idx="minor"/>
        </p:style>
        <p:txBody>
          <a:bodyPr lIns="90000" rIns="90000" tIns="91440" bIns="91440"/>
          <a:p>
            <a:pPr>
              <a:lnSpc>
                <a:spcPct val="100000"/>
              </a:lnSpc>
            </a:pPr>
            <a:r>
              <a:rPr b="0" lang="en-AU" sz="1800" spc="-1" strike="noStrike">
                <a:solidFill>
                  <a:srgbClr val="737373"/>
                </a:solidFill>
                <a:uFill>
                  <a:solidFill>
                    <a:srgbClr val="ffffff"/>
                  </a:solidFill>
                </a:uFill>
                <a:latin typeface="Roboto"/>
                <a:ea typeface="Roboto"/>
              </a:rPr>
              <a:t>Rather than expose the mailgun password to the internet by typing it into our code (and accidentally uploading it to Github) we can put these as strings into an </a:t>
            </a:r>
            <a:r>
              <a:rPr b="0" lang="en-AU" sz="1800" spc="-1" strike="noStrike">
                <a:solidFill>
                  <a:srgbClr val="ff9900"/>
                </a:solidFill>
                <a:uFill>
                  <a:solidFill>
                    <a:srgbClr val="ffffff"/>
                  </a:solidFill>
                </a:uFill>
                <a:latin typeface="Roboto"/>
                <a:ea typeface="Roboto"/>
              </a:rPr>
              <a:t>environment variable. </a:t>
            </a:r>
            <a:r>
              <a:rPr b="0" lang="en-AU" sz="1800" spc="-1" strike="noStrike">
                <a:solidFill>
                  <a:srgbClr val="737373"/>
                </a:solidFill>
                <a:uFill>
                  <a:solidFill>
                    <a:srgbClr val="ffffff"/>
                  </a:solidFill>
                </a:uFill>
                <a:latin typeface="Roboto"/>
                <a:ea typeface="Roboto"/>
              </a:rPr>
              <a:t>Environment variables are variables that contain your secrets while the server runs, they are in the server environment and can only be viewed by the server. We can say what the name of the variables are in our code and the rails app will look them up in the server environment.</a:t>
            </a:r>
            <a:endParaRPr b="0" lang="en-AU" sz="1800" spc="-1" strike="noStrike">
              <a:solidFill>
                <a:srgbClr val="000000"/>
              </a:solidFill>
              <a:uFill>
                <a:solidFill>
                  <a:srgbClr val="ffffff"/>
                </a:solidFill>
              </a:uFill>
              <a:latin typeface="Arial"/>
            </a:endParaRPr>
          </a:p>
          <a:p>
            <a:pPr>
              <a:lnSpc>
                <a:spcPct val="100000"/>
              </a:lnSpc>
            </a:pPr>
            <a:r>
              <a:rPr b="0" lang="en-AU" sz="1800" spc="-1" strike="noStrike">
                <a:solidFill>
                  <a:srgbClr val="737373"/>
                </a:solidFill>
                <a:uFill>
                  <a:solidFill>
                    <a:srgbClr val="ffffff"/>
                  </a:solidFill>
                </a:uFill>
                <a:latin typeface="Roboto"/>
                <a:ea typeface="Roboto"/>
              </a:rPr>
              <a:t>We will look at how to add environment variables next.</a:t>
            </a:r>
            <a:endParaRPr b="0" lang="en-AU" sz="1800" spc="-1" strike="noStrike">
              <a:solidFill>
                <a:srgbClr val="000000"/>
              </a:solidFill>
              <a:uFill>
                <a:solidFill>
                  <a:srgbClr val="ffffff"/>
                </a:solidFill>
              </a:uFill>
              <a:latin typeface="Arial"/>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98280" y="16200"/>
            <a:ext cx="8825760" cy="601920"/>
          </a:xfrm>
          <a:prstGeom prst="rect">
            <a:avLst/>
          </a:prstGeom>
          <a:noFill/>
          <a:ln>
            <a:noFill/>
          </a:ln>
        </p:spPr>
        <p:style>
          <a:lnRef idx="0"/>
          <a:fillRef idx="0"/>
          <a:effectRef idx="0"/>
          <a:fontRef idx="minor"/>
        </p:style>
        <p:txBody>
          <a:bodyPr lIns="90000" rIns="90000" tIns="91440" bIns="91440" anchor="ctr"/>
          <a:p>
            <a:pPr>
              <a:lnSpc>
                <a:spcPct val="100000"/>
              </a:lnSpc>
            </a:pPr>
            <a:r>
              <a:rPr b="0" lang="en-AU" sz="1800" spc="-1" strike="noStrike">
                <a:solidFill>
                  <a:srgbClr val="ffffff"/>
                </a:solidFill>
                <a:uFill>
                  <a:solidFill>
                    <a:srgbClr val="ffffff"/>
                  </a:solidFill>
                </a:uFill>
                <a:latin typeface="Roboto"/>
                <a:ea typeface="Roboto"/>
              </a:rPr>
              <a:t>Adding environment variables</a:t>
            </a:r>
            <a:endParaRPr b="0" lang="en-AU" sz="1800" spc="-1" strike="noStrike">
              <a:solidFill>
                <a:srgbClr val="000000"/>
              </a:solidFill>
              <a:uFill>
                <a:solidFill>
                  <a:srgbClr val="ffffff"/>
                </a:solidFill>
              </a:uFill>
              <a:latin typeface="Arial"/>
            </a:endParaRPr>
          </a:p>
        </p:txBody>
      </p:sp>
      <p:sp>
        <p:nvSpPr>
          <p:cNvPr id="151" name="CustomShape 2"/>
          <p:cNvSpPr/>
          <p:nvPr/>
        </p:nvSpPr>
        <p:spPr>
          <a:xfrm>
            <a:off x="471960" y="927360"/>
            <a:ext cx="8221320" cy="3701160"/>
          </a:xfrm>
          <a:prstGeom prst="rect">
            <a:avLst/>
          </a:prstGeom>
          <a:noFill/>
          <a:ln>
            <a:noFill/>
          </a:ln>
        </p:spPr>
        <p:style>
          <a:lnRef idx="0"/>
          <a:fillRef idx="0"/>
          <a:effectRef idx="0"/>
          <a:fontRef idx="minor"/>
        </p:style>
        <p:txBody>
          <a:bodyPr lIns="90000" rIns="90000" tIns="91440" bIns="91440"/>
          <a:p>
            <a:pPr>
              <a:lnSpc>
                <a:spcPct val="100000"/>
              </a:lnSpc>
            </a:pPr>
            <a:r>
              <a:rPr b="0" lang="en-AU" sz="1800" spc="-1" strike="noStrike">
                <a:solidFill>
                  <a:srgbClr val="737373"/>
                </a:solidFill>
                <a:uFill>
                  <a:solidFill>
                    <a:srgbClr val="ffffff"/>
                  </a:solidFill>
                </a:uFill>
                <a:latin typeface="Roboto"/>
                <a:ea typeface="Roboto"/>
              </a:rPr>
              <a:t>We now have 3 environment variables that we need to create. First we will create them only in the terminal.</a:t>
            </a:r>
            <a:endParaRPr b="0" lang="en-AU" sz="1800" spc="-1" strike="noStrike">
              <a:solidFill>
                <a:srgbClr val="000000"/>
              </a:solidFill>
              <a:uFill>
                <a:solidFill>
                  <a:srgbClr val="ffffff"/>
                </a:solidFill>
              </a:uFill>
              <a:latin typeface="Arial"/>
            </a:endParaRPr>
          </a:p>
          <a:p>
            <a:pPr>
              <a:lnSpc>
                <a:spcPct val="100000"/>
              </a:lnSpc>
            </a:pPr>
            <a:endParaRPr b="0" lang="en-AU" sz="1800" spc="-1" strike="noStrike">
              <a:solidFill>
                <a:srgbClr val="000000"/>
              </a:solidFill>
              <a:uFill>
                <a:solidFill>
                  <a:srgbClr val="ffffff"/>
                </a:solidFill>
              </a:uFill>
              <a:latin typeface="Arial"/>
            </a:endParaRPr>
          </a:p>
          <a:p>
            <a:pPr>
              <a:lnSpc>
                <a:spcPct val="100000"/>
              </a:lnSpc>
            </a:pPr>
            <a:r>
              <a:rPr b="0" lang="en-AU" sz="1800" spc="-1" strike="noStrike">
                <a:solidFill>
                  <a:srgbClr val="737373"/>
                </a:solidFill>
                <a:uFill>
                  <a:solidFill>
                    <a:srgbClr val="ffffff"/>
                  </a:solidFill>
                </a:uFill>
                <a:latin typeface="Roboto"/>
                <a:ea typeface="Roboto"/>
              </a:rPr>
              <a:t>Now when we call/ask for that variable in the terminal it will return the variable value (be sure to add the $ symbol before the variable).</a:t>
            </a:r>
            <a:endParaRPr b="0" lang="en-AU" sz="1800" spc="-1" strike="noStrike">
              <a:solidFill>
                <a:srgbClr val="000000"/>
              </a:solidFill>
              <a:uFill>
                <a:solidFill>
                  <a:srgbClr val="ffffff"/>
                </a:solidFill>
              </a:uFill>
              <a:latin typeface="Arial"/>
            </a:endParaRPr>
          </a:p>
          <a:p>
            <a:pPr>
              <a:lnSpc>
                <a:spcPct val="100000"/>
              </a:lnSpc>
            </a:pPr>
            <a:endParaRPr b="0" lang="en-AU" sz="1800" spc="-1" strike="noStrike">
              <a:solidFill>
                <a:srgbClr val="000000"/>
              </a:solidFill>
              <a:uFill>
                <a:solidFill>
                  <a:srgbClr val="ffffff"/>
                </a:solidFill>
              </a:uFill>
              <a:latin typeface="Arial"/>
            </a:endParaRPr>
          </a:p>
          <a:p>
            <a:pPr>
              <a:lnSpc>
                <a:spcPct val="100000"/>
              </a:lnSpc>
            </a:pPr>
            <a:r>
              <a:rPr b="0" lang="en-AU" sz="1800" spc="-1" strike="noStrike">
                <a:solidFill>
                  <a:srgbClr val="737373"/>
                </a:solidFill>
                <a:uFill>
                  <a:solidFill>
                    <a:srgbClr val="ffffff"/>
                  </a:solidFill>
                </a:uFill>
                <a:latin typeface="Roboto"/>
                <a:ea typeface="Roboto"/>
              </a:rPr>
              <a:t>The value will have your mailgun password inside. The problem is that we haven’t saved this anywhere so when we restart the terminal it will disappear! It’s only stored in memory.</a:t>
            </a:r>
            <a:endParaRPr b="0" lang="en-AU" sz="1800" spc="-1" strike="noStrike">
              <a:solidFill>
                <a:srgbClr val="000000"/>
              </a:solidFill>
              <a:uFill>
                <a:solidFill>
                  <a:srgbClr val="ffffff"/>
                </a:solidFill>
              </a:uFill>
              <a:latin typeface="Arial"/>
            </a:endParaRPr>
          </a:p>
          <a:p>
            <a:pPr>
              <a:lnSpc>
                <a:spcPct val="100000"/>
              </a:lnSpc>
            </a:pPr>
            <a:r>
              <a:rPr b="0" lang="en-AU" sz="1800" spc="-1" strike="noStrike">
                <a:solidFill>
                  <a:srgbClr val="737373"/>
                </a:solidFill>
                <a:uFill>
                  <a:solidFill>
                    <a:srgbClr val="ffffff"/>
                  </a:solidFill>
                </a:uFill>
                <a:latin typeface="Roboto"/>
                <a:ea typeface="Roboto"/>
              </a:rPr>
              <a:t>	</a:t>
            </a:r>
            <a:endParaRPr b="0" lang="en-AU" sz="1800" spc="-1" strike="noStrike">
              <a:solidFill>
                <a:srgbClr val="000000"/>
              </a:solidFill>
              <a:uFill>
                <a:solidFill>
                  <a:srgbClr val="ffffff"/>
                </a:solidFill>
              </a:uFill>
              <a:latin typeface="Arial"/>
            </a:endParaRPr>
          </a:p>
          <a:p>
            <a:pPr>
              <a:lnSpc>
                <a:spcPct val="100000"/>
              </a:lnSpc>
            </a:pPr>
            <a:r>
              <a:rPr b="0" lang="en-AU" sz="1800" spc="-1" strike="noStrike">
                <a:solidFill>
                  <a:srgbClr val="737373"/>
                </a:solidFill>
                <a:uFill>
                  <a:solidFill>
                    <a:srgbClr val="ffffff"/>
                  </a:solidFill>
                </a:uFill>
                <a:latin typeface="Roboto"/>
                <a:ea typeface="Roboto"/>
              </a:rPr>
              <a:t>	</a:t>
            </a:r>
            <a:endParaRPr b="0" lang="en-AU" sz="1800" spc="-1" strike="noStrike">
              <a:solidFill>
                <a:srgbClr val="000000"/>
              </a:solidFill>
              <a:uFill>
                <a:solidFill>
                  <a:srgbClr val="ffffff"/>
                </a:solidFill>
              </a:uFill>
              <a:latin typeface="Arial"/>
            </a:endParaRPr>
          </a:p>
          <a:p>
            <a:pPr>
              <a:lnSpc>
                <a:spcPct val="100000"/>
              </a:lnSpc>
            </a:pPr>
            <a:endParaRPr b="0" lang="en-AU" sz="1800" spc="-1" strike="noStrike">
              <a:solidFill>
                <a:srgbClr val="000000"/>
              </a:solidFill>
              <a:uFill>
                <a:solidFill>
                  <a:srgbClr val="ffffff"/>
                </a:solidFill>
              </a:uFill>
              <a:latin typeface="Arial"/>
            </a:endParaRPr>
          </a:p>
        </p:txBody>
      </p:sp>
      <p:sp>
        <p:nvSpPr>
          <p:cNvPr id="152" name="CustomShape 3"/>
          <p:cNvSpPr/>
          <p:nvPr/>
        </p:nvSpPr>
        <p:spPr>
          <a:xfrm>
            <a:off x="1283040" y="3528000"/>
            <a:ext cx="4836960" cy="419760"/>
          </a:xfrm>
          <a:prstGeom prst="rect">
            <a:avLst/>
          </a:prstGeom>
          <a:solidFill>
            <a:srgbClr val="000000"/>
          </a:solidFill>
          <a:ln>
            <a:noFill/>
          </a:ln>
        </p:spPr>
        <p:style>
          <a:lnRef idx="0"/>
          <a:fillRef idx="0"/>
          <a:effectRef idx="0"/>
          <a:fontRef idx="minor"/>
        </p:style>
        <p:txBody>
          <a:bodyPr lIns="90000" rIns="90000" tIns="91440" bIns="91440"/>
          <a:p>
            <a:pPr>
              <a:lnSpc>
                <a:spcPct val="100000"/>
              </a:lnSpc>
            </a:pPr>
            <a:r>
              <a:rPr b="0" lang="en-AU" sz="1200" spc="-1" strike="noStrike">
                <a:solidFill>
                  <a:srgbClr val="00ff00"/>
                </a:solidFill>
                <a:uFill>
                  <a:solidFill>
                    <a:srgbClr val="ffffff"/>
                  </a:solidFill>
                </a:uFill>
                <a:latin typeface="Droid Sans Mono"/>
                <a:ea typeface="Droid Sans Mono"/>
              </a:rPr>
              <a:t>export MAILGUN_PASSWORD=your_password_from_mailgun</a:t>
            </a:r>
            <a:endParaRPr b="0" lang="en-AU" sz="1800" spc="-1" strike="noStrike">
              <a:solidFill>
                <a:srgbClr val="000000"/>
              </a:solidFill>
              <a:uFill>
                <a:solidFill>
                  <a:srgbClr val="ffffff"/>
                </a:solidFill>
              </a:uFill>
              <a:latin typeface="Arial"/>
            </a:endParaRPr>
          </a:p>
        </p:txBody>
      </p:sp>
      <p:sp>
        <p:nvSpPr>
          <p:cNvPr id="153" name="CustomShape 4"/>
          <p:cNvSpPr/>
          <p:nvPr/>
        </p:nvSpPr>
        <p:spPr>
          <a:xfrm>
            <a:off x="1283040" y="4208760"/>
            <a:ext cx="4836960" cy="419760"/>
          </a:xfrm>
          <a:prstGeom prst="rect">
            <a:avLst/>
          </a:prstGeom>
          <a:solidFill>
            <a:srgbClr val="000000"/>
          </a:solidFill>
          <a:ln>
            <a:noFill/>
          </a:ln>
        </p:spPr>
        <p:style>
          <a:lnRef idx="0"/>
          <a:fillRef idx="0"/>
          <a:effectRef idx="0"/>
          <a:fontRef idx="minor"/>
        </p:style>
        <p:txBody>
          <a:bodyPr lIns="90000" rIns="90000" tIns="91440" bIns="91440"/>
          <a:p>
            <a:pPr>
              <a:lnSpc>
                <a:spcPct val="100000"/>
              </a:lnSpc>
            </a:pPr>
            <a:r>
              <a:rPr b="0" lang="en-AU" sz="1200" spc="-1" strike="noStrike">
                <a:solidFill>
                  <a:srgbClr val="00ff00"/>
                </a:solidFill>
                <a:uFill>
                  <a:solidFill>
                    <a:srgbClr val="ffffff"/>
                  </a:solidFill>
                </a:uFill>
                <a:latin typeface="Droid Sans Mono"/>
                <a:ea typeface="Droid Sans Mono"/>
              </a:rPr>
              <a:t>$MAILGUN_PASSWORD</a:t>
            </a:r>
            <a:endParaRPr b="0" lang="en-AU" sz="1800" spc="-1" strike="noStrike">
              <a:solidFill>
                <a:srgbClr val="000000"/>
              </a:solidFill>
              <a:uFill>
                <a:solidFill>
                  <a:srgbClr val="ffffff"/>
                </a:solidFill>
              </a:uFill>
              <a:latin typeface="Arial"/>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CustomShape 1"/>
          <p:cNvSpPr/>
          <p:nvPr/>
        </p:nvSpPr>
        <p:spPr>
          <a:xfrm>
            <a:off x="98280" y="16200"/>
            <a:ext cx="8825760" cy="601920"/>
          </a:xfrm>
          <a:prstGeom prst="rect">
            <a:avLst/>
          </a:prstGeom>
          <a:noFill/>
          <a:ln>
            <a:noFill/>
          </a:ln>
        </p:spPr>
        <p:style>
          <a:lnRef idx="0"/>
          <a:fillRef idx="0"/>
          <a:effectRef idx="0"/>
          <a:fontRef idx="minor"/>
        </p:style>
        <p:txBody>
          <a:bodyPr lIns="90000" rIns="90000" tIns="91440" bIns="91440" anchor="ctr"/>
          <a:p>
            <a:pPr>
              <a:lnSpc>
                <a:spcPct val="100000"/>
              </a:lnSpc>
            </a:pPr>
            <a:r>
              <a:rPr b="0" lang="en-AU" sz="1800" spc="-1" strike="noStrike">
                <a:solidFill>
                  <a:srgbClr val="ffffff"/>
                </a:solidFill>
                <a:uFill>
                  <a:solidFill>
                    <a:srgbClr val="ffffff"/>
                  </a:solidFill>
                </a:uFill>
                <a:latin typeface="Roboto"/>
                <a:ea typeface="Roboto"/>
              </a:rPr>
              <a:t>Adding environment variables to .bash_profile</a:t>
            </a:r>
            <a:endParaRPr b="0" lang="en-AU" sz="1800" spc="-1" strike="noStrike">
              <a:solidFill>
                <a:srgbClr val="000000"/>
              </a:solidFill>
              <a:uFill>
                <a:solidFill>
                  <a:srgbClr val="ffffff"/>
                </a:solidFill>
              </a:uFill>
              <a:latin typeface="Arial"/>
            </a:endParaRPr>
          </a:p>
        </p:txBody>
      </p:sp>
      <p:sp>
        <p:nvSpPr>
          <p:cNvPr id="155" name="CustomShape 2"/>
          <p:cNvSpPr/>
          <p:nvPr/>
        </p:nvSpPr>
        <p:spPr>
          <a:xfrm>
            <a:off x="471960" y="927360"/>
            <a:ext cx="8221320" cy="3842640"/>
          </a:xfrm>
          <a:prstGeom prst="rect">
            <a:avLst/>
          </a:prstGeom>
          <a:noFill/>
          <a:ln>
            <a:noFill/>
          </a:ln>
        </p:spPr>
        <p:style>
          <a:lnRef idx="0"/>
          <a:fillRef idx="0"/>
          <a:effectRef idx="0"/>
          <a:fontRef idx="minor"/>
        </p:style>
        <p:txBody>
          <a:bodyPr lIns="90000" rIns="90000" tIns="91440" bIns="91440"/>
          <a:p>
            <a:pPr>
              <a:lnSpc>
                <a:spcPct val="100000"/>
              </a:lnSpc>
            </a:pPr>
            <a:r>
              <a:rPr b="0" lang="en-AU" sz="1800" spc="-1" strike="noStrike">
                <a:solidFill>
                  <a:srgbClr val="737373"/>
                </a:solidFill>
                <a:uFill>
                  <a:solidFill>
                    <a:srgbClr val="ffffff"/>
                  </a:solidFill>
                </a:uFill>
                <a:latin typeface="Roboto"/>
                <a:ea typeface="Roboto"/>
              </a:rPr>
              <a:t>In our own user directory we should have a </a:t>
            </a:r>
            <a:r>
              <a:rPr b="0" i="1" lang="en-AU" sz="1800" spc="-1" strike="noStrike">
                <a:solidFill>
                  <a:srgbClr val="737373"/>
                </a:solidFill>
                <a:uFill>
                  <a:solidFill>
                    <a:srgbClr val="ffffff"/>
                  </a:solidFill>
                </a:uFill>
                <a:latin typeface="Roboto"/>
                <a:ea typeface="Roboto"/>
              </a:rPr>
              <a:t>hidden</a:t>
            </a:r>
            <a:r>
              <a:rPr b="0" lang="en-AU" sz="1800" spc="-1" strike="noStrike">
                <a:solidFill>
                  <a:srgbClr val="737373"/>
                </a:solidFill>
                <a:uFill>
                  <a:solidFill>
                    <a:srgbClr val="ffffff"/>
                  </a:solidFill>
                </a:uFill>
                <a:latin typeface="Roboto"/>
                <a:ea typeface="Roboto"/>
              </a:rPr>
              <a:t> file called </a:t>
            </a:r>
            <a:r>
              <a:rPr b="0" lang="en-AU" sz="1800" spc="-1" strike="noStrike">
                <a:solidFill>
                  <a:srgbClr val="ff9900"/>
                </a:solidFill>
                <a:uFill>
                  <a:solidFill>
                    <a:srgbClr val="ffffff"/>
                  </a:solidFill>
                </a:uFill>
                <a:latin typeface="Roboto"/>
                <a:ea typeface="Roboto"/>
              </a:rPr>
              <a:t>.bash_profile</a:t>
            </a:r>
            <a:r>
              <a:rPr b="0" lang="en-AU" sz="1800" spc="-1" strike="noStrike">
                <a:solidFill>
                  <a:srgbClr val="737373"/>
                </a:solidFill>
                <a:uFill>
                  <a:solidFill>
                    <a:srgbClr val="ffffff"/>
                  </a:solidFill>
                </a:uFill>
                <a:latin typeface="Roboto"/>
                <a:ea typeface="Roboto"/>
              </a:rPr>
              <a:t> (you can create one in the terminal if it doesn’t exist). In the terminal open this file using your text editor. The dot in front of the file name keeps it hidden from the user. This file allows us to </a:t>
            </a:r>
            <a:r>
              <a:rPr b="0" lang="en-AU" sz="1800" spc="-1" strike="noStrike" u="sng">
                <a:solidFill>
                  <a:srgbClr val="737373"/>
                </a:solidFill>
                <a:uFill>
                  <a:solidFill>
                    <a:srgbClr val="ffffff"/>
                  </a:solidFill>
                </a:uFill>
                <a:latin typeface="Roboto"/>
                <a:ea typeface="Roboto"/>
              </a:rPr>
              <a:t>store variables</a:t>
            </a:r>
            <a:r>
              <a:rPr b="0" lang="en-AU" sz="1800" spc="-1" strike="noStrike">
                <a:solidFill>
                  <a:srgbClr val="737373"/>
                </a:solidFill>
                <a:uFill>
                  <a:solidFill>
                    <a:srgbClr val="ffffff"/>
                  </a:solidFill>
                </a:uFill>
                <a:latin typeface="Roboto"/>
                <a:ea typeface="Roboto"/>
              </a:rPr>
              <a:t> for the local environment. </a:t>
            </a:r>
            <a:endParaRPr b="0" lang="en-AU" sz="1800" spc="-1" strike="noStrike">
              <a:solidFill>
                <a:srgbClr val="000000"/>
              </a:solidFill>
              <a:uFill>
                <a:solidFill>
                  <a:srgbClr val="ffffff"/>
                </a:solidFill>
              </a:uFill>
              <a:latin typeface="Arial"/>
            </a:endParaRPr>
          </a:p>
          <a:p>
            <a:pPr>
              <a:lnSpc>
                <a:spcPct val="100000"/>
              </a:lnSpc>
            </a:pPr>
            <a:r>
              <a:rPr b="0" lang="en-AU" sz="1800" spc="-1" strike="noStrike">
                <a:solidFill>
                  <a:srgbClr val="737373"/>
                </a:solidFill>
                <a:uFill>
                  <a:solidFill>
                    <a:srgbClr val="ffffff"/>
                  </a:solidFill>
                </a:uFill>
                <a:latin typeface="Roboto"/>
                <a:ea typeface="Roboto"/>
              </a:rPr>
              <a:t>Edit the file to include: </a:t>
            </a:r>
            <a:endParaRPr b="0" lang="en-AU" sz="1800" spc="-1" strike="noStrike">
              <a:solidFill>
                <a:srgbClr val="000000"/>
              </a:solidFill>
              <a:uFill>
                <a:solidFill>
                  <a:srgbClr val="ffffff"/>
                </a:solidFill>
              </a:uFill>
              <a:latin typeface="Arial"/>
            </a:endParaRPr>
          </a:p>
          <a:p>
            <a:pPr>
              <a:lnSpc>
                <a:spcPct val="100000"/>
              </a:lnSpc>
            </a:pPr>
            <a:endParaRPr b="0" lang="en-AU" sz="1800" spc="-1" strike="noStrike">
              <a:solidFill>
                <a:srgbClr val="000000"/>
              </a:solidFill>
              <a:uFill>
                <a:solidFill>
                  <a:srgbClr val="ffffff"/>
                </a:solidFill>
              </a:uFill>
              <a:latin typeface="Arial"/>
            </a:endParaRPr>
          </a:p>
          <a:p>
            <a:pPr>
              <a:lnSpc>
                <a:spcPct val="100000"/>
              </a:lnSpc>
            </a:pPr>
            <a:endParaRPr b="0" lang="en-AU" sz="1800" spc="-1" strike="noStrike">
              <a:solidFill>
                <a:srgbClr val="000000"/>
              </a:solidFill>
              <a:uFill>
                <a:solidFill>
                  <a:srgbClr val="ffffff"/>
                </a:solidFill>
              </a:uFill>
              <a:latin typeface="Arial"/>
            </a:endParaRPr>
          </a:p>
          <a:p>
            <a:pPr>
              <a:lnSpc>
                <a:spcPct val="100000"/>
              </a:lnSpc>
            </a:pPr>
            <a:r>
              <a:rPr b="0" lang="en-AU" sz="1800" spc="-1" strike="noStrike">
                <a:solidFill>
                  <a:srgbClr val="737373"/>
                </a:solidFill>
                <a:uFill>
                  <a:solidFill>
                    <a:srgbClr val="ffffff"/>
                  </a:solidFill>
                </a:uFill>
                <a:latin typeface="Roboto"/>
                <a:ea typeface="Roboto"/>
              </a:rPr>
              <a:t>Now you have 3 variables in your local environment that rails can use! In the terminal type </a:t>
            </a:r>
            <a:r>
              <a:rPr b="0" lang="en-AU" sz="1800" spc="-1" strike="noStrike">
                <a:solidFill>
                  <a:srgbClr val="ff9900"/>
                </a:solidFill>
                <a:uFill>
                  <a:solidFill>
                    <a:srgbClr val="ffffff"/>
                  </a:solidFill>
                </a:uFill>
                <a:latin typeface="Roboto"/>
                <a:ea typeface="Roboto"/>
              </a:rPr>
              <a:t>printenv </a:t>
            </a:r>
            <a:r>
              <a:rPr b="0" lang="en-AU" sz="1800" spc="-1" strike="noStrike">
                <a:solidFill>
                  <a:srgbClr val="737373"/>
                </a:solidFill>
                <a:uFill>
                  <a:solidFill>
                    <a:srgbClr val="ffffff"/>
                  </a:solidFill>
                </a:uFill>
                <a:latin typeface="Roboto"/>
                <a:ea typeface="Roboto"/>
              </a:rPr>
              <a:t>if you ever want to see all the variables you have.</a:t>
            </a:r>
            <a:endParaRPr b="0" lang="en-AU" sz="1800" spc="-1" strike="noStrike">
              <a:solidFill>
                <a:srgbClr val="000000"/>
              </a:solidFill>
              <a:uFill>
                <a:solidFill>
                  <a:srgbClr val="ffffff"/>
                </a:solidFill>
              </a:uFill>
              <a:latin typeface="Arial"/>
            </a:endParaRPr>
          </a:p>
          <a:p>
            <a:pPr>
              <a:lnSpc>
                <a:spcPct val="100000"/>
              </a:lnSpc>
            </a:pPr>
            <a:r>
              <a:rPr b="0" lang="en-AU" sz="1800" spc="-1" strike="noStrike">
                <a:solidFill>
                  <a:srgbClr val="737373"/>
                </a:solidFill>
                <a:uFill>
                  <a:solidFill>
                    <a:srgbClr val="ffffff"/>
                  </a:solidFill>
                </a:uFill>
                <a:latin typeface="Roboto"/>
                <a:ea typeface="Roboto"/>
              </a:rPr>
              <a:t>	</a:t>
            </a:r>
            <a:endParaRPr b="0" lang="en-AU" sz="1800" spc="-1" strike="noStrike">
              <a:solidFill>
                <a:srgbClr val="000000"/>
              </a:solidFill>
              <a:uFill>
                <a:solidFill>
                  <a:srgbClr val="ffffff"/>
                </a:solidFill>
              </a:uFill>
              <a:latin typeface="Arial"/>
            </a:endParaRPr>
          </a:p>
          <a:p>
            <a:pPr>
              <a:lnSpc>
                <a:spcPct val="100000"/>
              </a:lnSpc>
            </a:pPr>
            <a:r>
              <a:rPr b="0" lang="en-AU" sz="1800" spc="-1" strike="noStrike">
                <a:solidFill>
                  <a:srgbClr val="737373"/>
                </a:solidFill>
                <a:uFill>
                  <a:solidFill>
                    <a:srgbClr val="ffffff"/>
                  </a:solidFill>
                </a:uFill>
                <a:latin typeface="Roboto"/>
                <a:ea typeface="Roboto"/>
              </a:rPr>
              <a:t>	</a:t>
            </a:r>
            <a:endParaRPr b="0" lang="en-AU" sz="1800" spc="-1" strike="noStrike">
              <a:solidFill>
                <a:srgbClr val="000000"/>
              </a:solidFill>
              <a:uFill>
                <a:solidFill>
                  <a:srgbClr val="ffffff"/>
                </a:solidFill>
              </a:uFill>
              <a:latin typeface="Arial"/>
            </a:endParaRPr>
          </a:p>
          <a:p>
            <a:pPr>
              <a:lnSpc>
                <a:spcPct val="100000"/>
              </a:lnSpc>
            </a:pPr>
            <a:endParaRPr b="0" lang="en-AU" sz="1800" spc="-1" strike="noStrike">
              <a:solidFill>
                <a:srgbClr val="000000"/>
              </a:solidFill>
              <a:uFill>
                <a:solidFill>
                  <a:srgbClr val="ffffff"/>
                </a:solidFill>
              </a:uFill>
              <a:latin typeface="Arial"/>
            </a:endParaRPr>
          </a:p>
        </p:txBody>
      </p:sp>
      <p:sp>
        <p:nvSpPr>
          <p:cNvPr id="156" name="CustomShape 3"/>
          <p:cNvSpPr/>
          <p:nvPr/>
        </p:nvSpPr>
        <p:spPr>
          <a:xfrm>
            <a:off x="449280" y="2476080"/>
            <a:ext cx="8249760" cy="1624680"/>
          </a:xfrm>
          <a:prstGeom prst="rect">
            <a:avLst/>
          </a:prstGeom>
          <a:noFill/>
          <a:ln>
            <a:noFill/>
          </a:ln>
        </p:spPr>
        <p:style>
          <a:lnRef idx="0"/>
          <a:fillRef idx="0"/>
          <a:effectRef idx="0"/>
          <a:fontRef idx="minor"/>
        </p:style>
      </p:sp>
      <p:sp>
        <p:nvSpPr>
          <p:cNvPr id="157" name="CustomShape 4"/>
          <p:cNvSpPr/>
          <p:nvPr/>
        </p:nvSpPr>
        <p:spPr>
          <a:xfrm>
            <a:off x="649440" y="4089240"/>
            <a:ext cx="7198560" cy="878760"/>
          </a:xfrm>
          <a:prstGeom prst="rect">
            <a:avLst/>
          </a:prstGeom>
          <a:solidFill>
            <a:srgbClr val="424242"/>
          </a:solidFill>
          <a:ln>
            <a:noFill/>
          </a:ln>
        </p:spPr>
        <p:style>
          <a:lnRef idx="0"/>
          <a:fillRef idx="0"/>
          <a:effectRef idx="0"/>
          <a:fontRef idx="minor"/>
        </p:style>
        <p:txBody>
          <a:bodyPr lIns="90000" rIns="90000" tIns="91440" bIns="91440"/>
          <a:p>
            <a:pPr>
              <a:lnSpc>
                <a:spcPct val="100000"/>
              </a:lnSpc>
            </a:pPr>
            <a:r>
              <a:rPr b="0" lang="en-AU" sz="1400" spc="-1" strike="noStrike">
                <a:solidFill>
                  <a:srgbClr val="ff00ff"/>
                </a:solidFill>
                <a:uFill>
                  <a:solidFill>
                    <a:srgbClr val="ffffff"/>
                  </a:solidFill>
                </a:uFill>
                <a:latin typeface="Arial"/>
                <a:ea typeface="Arial"/>
              </a:rPr>
              <a:t>export</a:t>
            </a:r>
            <a:r>
              <a:rPr b="0" lang="en-AU" sz="1400" spc="-1" strike="noStrike">
                <a:solidFill>
                  <a:srgbClr val="dedede"/>
                </a:solidFill>
                <a:uFill>
                  <a:solidFill>
                    <a:srgbClr val="ffffff"/>
                  </a:solidFill>
                </a:uFill>
                <a:latin typeface="Arial"/>
                <a:ea typeface="Arial"/>
              </a:rPr>
              <a:t> </a:t>
            </a:r>
            <a:r>
              <a:rPr b="0" lang="en-AU" sz="1400" spc="-1" strike="noStrike">
                <a:solidFill>
                  <a:srgbClr val="dedede"/>
                </a:solidFill>
                <a:uFill>
                  <a:solidFill>
                    <a:srgbClr val="ffffff"/>
                  </a:solidFill>
                </a:uFill>
                <a:latin typeface="Roboto"/>
                <a:ea typeface="Roboto"/>
              </a:rPr>
              <a:t>MAILGUN_DOMAIN_URL=your_mailgun_domain</a:t>
            </a:r>
            <a:endParaRPr b="0" lang="en-AU" sz="1800" spc="-1" strike="noStrike">
              <a:solidFill>
                <a:srgbClr val="000000"/>
              </a:solidFill>
              <a:uFill>
                <a:solidFill>
                  <a:srgbClr val="ffffff"/>
                </a:solidFill>
              </a:uFill>
              <a:latin typeface="Arial"/>
            </a:endParaRPr>
          </a:p>
          <a:p>
            <a:pPr>
              <a:lnSpc>
                <a:spcPct val="100000"/>
              </a:lnSpc>
            </a:pPr>
            <a:r>
              <a:rPr b="0" lang="en-AU" sz="1400" spc="-1" strike="noStrike">
                <a:solidFill>
                  <a:srgbClr val="ff00ff"/>
                </a:solidFill>
                <a:uFill>
                  <a:solidFill>
                    <a:srgbClr val="ffffff"/>
                  </a:solidFill>
                </a:uFill>
                <a:latin typeface="Arial"/>
                <a:ea typeface="Arial"/>
              </a:rPr>
              <a:t>export</a:t>
            </a:r>
            <a:r>
              <a:rPr b="0" lang="en-AU" sz="1400" spc="-1" strike="noStrike">
                <a:solidFill>
                  <a:srgbClr val="dedede"/>
                </a:solidFill>
                <a:uFill>
                  <a:solidFill>
                    <a:srgbClr val="ffffff"/>
                  </a:solidFill>
                </a:uFill>
                <a:latin typeface="Arial"/>
                <a:ea typeface="Arial"/>
              </a:rPr>
              <a:t> </a:t>
            </a:r>
            <a:r>
              <a:rPr b="0" lang="en-AU" sz="1400" spc="-1" strike="noStrike">
                <a:solidFill>
                  <a:srgbClr val="dedede"/>
                </a:solidFill>
                <a:uFill>
                  <a:solidFill>
                    <a:srgbClr val="ffffff"/>
                  </a:solidFill>
                </a:uFill>
                <a:latin typeface="Roboto"/>
                <a:ea typeface="Roboto"/>
              </a:rPr>
              <a:t>MAILGUN_DEFAULT_SMTP=</a:t>
            </a:r>
            <a:r>
              <a:rPr b="0" lang="en-AU" sz="1400" spc="-1" strike="noStrike">
                <a:solidFill>
                  <a:srgbClr val="ff9900"/>
                </a:solidFill>
                <a:uFill>
                  <a:solidFill>
                    <a:srgbClr val="ffffff"/>
                  </a:solidFill>
                </a:uFill>
                <a:latin typeface="Roboto"/>
                <a:ea typeface="Roboto"/>
              </a:rPr>
              <a:t>postmaster@</a:t>
            </a:r>
            <a:r>
              <a:rPr b="0" lang="en-AU" sz="1400" spc="-1" strike="noStrike">
                <a:solidFill>
                  <a:srgbClr val="dedede"/>
                </a:solidFill>
                <a:uFill>
                  <a:solidFill>
                    <a:srgbClr val="ffffff"/>
                  </a:solidFill>
                </a:uFill>
                <a:latin typeface="Roboto"/>
                <a:ea typeface="Roboto"/>
              </a:rPr>
              <a:t>your_mailgun_domain</a:t>
            </a:r>
            <a:endParaRPr b="0" lang="en-AU" sz="1800" spc="-1" strike="noStrike">
              <a:solidFill>
                <a:srgbClr val="000000"/>
              </a:solidFill>
              <a:uFill>
                <a:solidFill>
                  <a:srgbClr val="ffffff"/>
                </a:solidFill>
              </a:uFill>
              <a:latin typeface="Arial"/>
            </a:endParaRPr>
          </a:p>
          <a:p>
            <a:pPr>
              <a:lnSpc>
                <a:spcPct val="100000"/>
              </a:lnSpc>
            </a:pPr>
            <a:r>
              <a:rPr b="0" lang="en-AU" sz="1400" spc="-1" strike="noStrike">
                <a:solidFill>
                  <a:srgbClr val="ff00ff"/>
                </a:solidFill>
                <a:uFill>
                  <a:solidFill>
                    <a:srgbClr val="ffffff"/>
                  </a:solidFill>
                </a:uFill>
                <a:latin typeface="Roboto"/>
                <a:ea typeface="Roboto"/>
              </a:rPr>
              <a:t>export</a:t>
            </a:r>
            <a:r>
              <a:rPr b="0" lang="en-AU" sz="1400" spc="-1" strike="noStrike">
                <a:solidFill>
                  <a:srgbClr val="dedede"/>
                </a:solidFill>
                <a:uFill>
                  <a:solidFill>
                    <a:srgbClr val="ffffff"/>
                  </a:solidFill>
                </a:uFill>
                <a:latin typeface="Roboto"/>
                <a:ea typeface="Roboto"/>
              </a:rPr>
              <a:t> MAILGUN_PASSWORD=your_mailgun_password</a:t>
            </a:r>
            <a:endParaRPr b="0" lang="en-AU" sz="1800" spc="-1" strike="noStrike">
              <a:solidFill>
                <a:srgbClr val="000000"/>
              </a:solidFill>
              <a:uFill>
                <a:solidFill>
                  <a:srgbClr val="ffffff"/>
                </a:solidFill>
              </a:uFill>
              <a:latin typeface="Arial"/>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98280" y="16200"/>
            <a:ext cx="8825760" cy="601920"/>
          </a:xfrm>
          <a:prstGeom prst="rect">
            <a:avLst/>
          </a:prstGeom>
          <a:noFill/>
          <a:ln>
            <a:noFill/>
          </a:ln>
        </p:spPr>
        <p:style>
          <a:lnRef idx="0"/>
          <a:fillRef idx="0"/>
          <a:effectRef idx="0"/>
          <a:fontRef idx="minor"/>
        </p:style>
        <p:txBody>
          <a:bodyPr lIns="90000" rIns="90000" tIns="91440" bIns="91440" anchor="ctr"/>
          <a:p>
            <a:pPr>
              <a:lnSpc>
                <a:spcPct val="100000"/>
              </a:lnSpc>
            </a:pPr>
            <a:r>
              <a:rPr b="0" lang="en-AU" sz="1800" spc="-1" strike="noStrike">
                <a:solidFill>
                  <a:srgbClr val="ffffff"/>
                </a:solidFill>
                <a:uFill>
                  <a:solidFill>
                    <a:srgbClr val="ffffff"/>
                  </a:solidFill>
                </a:uFill>
                <a:latin typeface="Roboto"/>
                <a:ea typeface="Roboto"/>
              </a:rPr>
              <a:t>controllers/contact_controller.rb</a:t>
            </a:r>
            <a:endParaRPr b="0" lang="en-AU" sz="1800" spc="-1" strike="noStrike">
              <a:solidFill>
                <a:srgbClr val="000000"/>
              </a:solidFill>
              <a:uFill>
                <a:solidFill>
                  <a:srgbClr val="ffffff"/>
                </a:solidFill>
              </a:uFill>
              <a:latin typeface="Arial"/>
            </a:endParaRPr>
          </a:p>
        </p:txBody>
      </p:sp>
      <p:sp>
        <p:nvSpPr>
          <p:cNvPr id="159" name="CustomShape 2"/>
          <p:cNvSpPr/>
          <p:nvPr/>
        </p:nvSpPr>
        <p:spPr>
          <a:xfrm>
            <a:off x="3026160" y="833760"/>
            <a:ext cx="5934960" cy="4125960"/>
          </a:xfrm>
          <a:prstGeom prst="rect">
            <a:avLst/>
          </a:prstGeom>
          <a:solidFill>
            <a:srgbClr val="424242"/>
          </a:solidFill>
          <a:ln>
            <a:noFill/>
          </a:ln>
        </p:spPr>
        <p:style>
          <a:lnRef idx="0"/>
          <a:fillRef idx="0"/>
          <a:effectRef idx="0"/>
          <a:fontRef idx="minor"/>
        </p:style>
        <p:txBody>
          <a:bodyPr lIns="90000" rIns="90000" tIns="91440" bIns="91440"/>
          <a:p>
            <a:pPr>
              <a:lnSpc>
                <a:spcPct val="100000"/>
              </a:lnSpc>
            </a:pPr>
            <a:r>
              <a:rPr b="0" lang="en-AU" sz="1400" spc="-1" strike="noStrike">
                <a:solidFill>
                  <a:srgbClr val="dedede"/>
                </a:solidFill>
                <a:uFill>
                  <a:solidFill>
                    <a:srgbClr val="ffffff"/>
                  </a:solidFill>
                </a:uFill>
                <a:latin typeface="Roboto"/>
                <a:ea typeface="Roboto"/>
              </a:rPr>
              <a:t>  </a:t>
            </a:r>
            <a:r>
              <a:rPr b="0" lang="en-AU" sz="1400" spc="-1" strike="noStrike">
                <a:solidFill>
                  <a:srgbClr val="ff00ff"/>
                </a:solidFill>
                <a:uFill>
                  <a:solidFill>
                    <a:srgbClr val="ffffff"/>
                  </a:solidFill>
                </a:uFill>
                <a:latin typeface="Roboto"/>
                <a:ea typeface="Roboto"/>
              </a:rPr>
              <a:t>def</a:t>
            </a:r>
            <a:r>
              <a:rPr b="0" lang="en-AU" sz="1400" spc="-1" strike="noStrike">
                <a:solidFill>
                  <a:srgbClr val="dedede"/>
                </a:solidFill>
                <a:uFill>
                  <a:solidFill>
                    <a:srgbClr val="ffffff"/>
                  </a:solidFill>
                </a:uFill>
                <a:latin typeface="Roboto"/>
                <a:ea typeface="Roboto"/>
              </a:rPr>
              <a:t> </a:t>
            </a:r>
            <a:r>
              <a:rPr b="0" lang="en-AU" sz="1400" spc="-1" strike="noStrike">
                <a:solidFill>
                  <a:srgbClr val="4285f4"/>
                </a:solidFill>
                <a:uFill>
                  <a:solidFill>
                    <a:srgbClr val="ffffff"/>
                  </a:solidFill>
                </a:uFill>
                <a:latin typeface="Roboto"/>
                <a:ea typeface="Roboto"/>
              </a:rPr>
              <a:t>mail</a:t>
            </a:r>
            <a:endParaRPr b="0" lang="en-AU" sz="1800" spc="-1" strike="noStrike">
              <a:solidFill>
                <a:srgbClr val="000000"/>
              </a:solidFill>
              <a:uFill>
                <a:solidFill>
                  <a:srgbClr val="ffffff"/>
                </a:solidFill>
              </a:uFill>
              <a:latin typeface="Arial"/>
            </a:endParaRPr>
          </a:p>
          <a:p>
            <a:pPr>
              <a:lnSpc>
                <a:spcPct val="100000"/>
              </a:lnSpc>
            </a:pPr>
            <a:endParaRPr b="0" lang="en-AU" sz="1800" spc="-1" strike="noStrike">
              <a:solidFill>
                <a:srgbClr val="000000"/>
              </a:solidFill>
              <a:uFill>
                <a:solidFill>
                  <a:srgbClr val="ffffff"/>
                </a:solidFill>
              </a:uFill>
              <a:latin typeface="Arial"/>
            </a:endParaRPr>
          </a:p>
          <a:p>
            <a:pPr>
              <a:lnSpc>
                <a:spcPct val="100000"/>
              </a:lnSpc>
            </a:pPr>
            <a:r>
              <a:rPr b="0" lang="en-AU" sz="1400" spc="-1" strike="noStrike">
                <a:solidFill>
                  <a:srgbClr val="dedede"/>
                </a:solidFill>
                <a:uFill>
                  <a:solidFill>
                    <a:srgbClr val="ffffff"/>
                  </a:solidFill>
                </a:uFill>
                <a:latin typeface="Roboto"/>
                <a:ea typeface="Roboto"/>
              </a:rPr>
              <a:t>    </a:t>
            </a:r>
            <a:r>
              <a:rPr b="0" lang="en-AU" sz="1400" spc="-1" strike="noStrike">
                <a:solidFill>
                  <a:srgbClr val="ff00ff"/>
                </a:solidFill>
                <a:uFill>
                  <a:solidFill>
                    <a:srgbClr val="ffffff"/>
                  </a:solidFill>
                </a:uFill>
                <a:latin typeface="Roboto"/>
                <a:ea typeface="Roboto"/>
              </a:rPr>
              <a:t>if</a:t>
            </a:r>
            <a:r>
              <a:rPr b="0" lang="en-AU" sz="1400" spc="-1" strike="noStrike">
                <a:solidFill>
                  <a:srgbClr val="dedede"/>
                </a:solidFill>
                <a:uFill>
                  <a:solidFill>
                    <a:srgbClr val="ffffff"/>
                  </a:solidFill>
                </a:uFill>
                <a:latin typeface="Roboto"/>
                <a:ea typeface="Roboto"/>
              </a:rPr>
              <a:t> params[</a:t>
            </a:r>
            <a:r>
              <a:rPr b="0" lang="en-AU" sz="1400" spc="-1" strike="noStrike">
                <a:solidFill>
                  <a:srgbClr val="4fc3f7"/>
                </a:solidFill>
                <a:uFill>
                  <a:solidFill>
                    <a:srgbClr val="ffffff"/>
                  </a:solidFill>
                </a:uFill>
                <a:latin typeface="Roboto"/>
                <a:ea typeface="Roboto"/>
              </a:rPr>
              <a:t>:contact</a:t>
            </a:r>
            <a:r>
              <a:rPr b="0" lang="en-AU" sz="1400" spc="-1" strike="noStrike">
                <a:solidFill>
                  <a:srgbClr val="dedede"/>
                </a:solidFill>
                <a:uFill>
                  <a:solidFill>
                    <a:srgbClr val="ffffff"/>
                  </a:solidFill>
                </a:uFill>
                <a:latin typeface="Roboto"/>
                <a:ea typeface="Roboto"/>
              </a:rPr>
              <a:t>]</a:t>
            </a:r>
            <a:endParaRPr b="0" lang="en-AU" sz="1800" spc="-1" strike="noStrike">
              <a:solidFill>
                <a:srgbClr val="000000"/>
              </a:solidFill>
              <a:uFill>
                <a:solidFill>
                  <a:srgbClr val="ffffff"/>
                </a:solidFill>
              </a:uFill>
              <a:latin typeface="Arial"/>
            </a:endParaRPr>
          </a:p>
          <a:p>
            <a:pPr>
              <a:lnSpc>
                <a:spcPct val="100000"/>
              </a:lnSpc>
            </a:pPr>
            <a:r>
              <a:rPr b="0" lang="en-AU" sz="1400" spc="-1" strike="noStrike">
                <a:solidFill>
                  <a:srgbClr val="dedede"/>
                </a:solidFill>
                <a:uFill>
                  <a:solidFill>
                    <a:srgbClr val="ffffff"/>
                  </a:solidFill>
                </a:uFill>
                <a:latin typeface="Roboto"/>
                <a:ea typeface="Roboto"/>
              </a:rPr>
              <a:t>      </a:t>
            </a:r>
            <a:r>
              <a:rPr b="0" lang="en-AU" sz="1400" spc="-1" strike="noStrike">
                <a:solidFill>
                  <a:srgbClr val="dedede"/>
                </a:solidFill>
                <a:uFill>
                  <a:solidFill>
                    <a:srgbClr val="ffffff"/>
                  </a:solidFill>
                </a:uFill>
                <a:latin typeface="Roboto"/>
                <a:ea typeface="Roboto"/>
              </a:rPr>
              <a:t>email =  params[</a:t>
            </a:r>
            <a:r>
              <a:rPr b="0" lang="en-AU" sz="1400" spc="-1" strike="noStrike">
                <a:solidFill>
                  <a:srgbClr val="4fc3f7"/>
                </a:solidFill>
                <a:uFill>
                  <a:solidFill>
                    <a:srgbClr val="ffffff"/>
                  </a:solidFill>
                </a:uFill>
                <a:latin typeface="Roboto"/>
                <a:ea typeface="Roboto"/>
              </a:rPr>
              <a:t>:contact</a:t>
            </a:r>
            <a:r>
              <a:rPr b="0" lang="en-AU" sz="1400" spc="-1" strike="noStrike">
                <a:solidFill>
                  <a:srgbClr val="dedede"/>
                </a:solidFill>
                <a:uFill>
                  <a:solidFill>
                    <a:srgbClr val="ffffff"/>
                  </a:solidFill>
                </a:uFill>
                <a:latin typeface="Roboto"/>
                <a:ea typeface="Roboto"/>
              </a:rPr>
              <a:t>][</a:t>
            </a:r>
            <a:r>
              <a:rPr b="0" lang="en-AU" sz="1400" spc="-1" strike="noStrike">
                <a:solidFill>
                  <a:srgbClr val="4fc3f7"/>
                </a:solidFill>
                <a:uFill>
                  <a:solidFill>
                    <a:srgbClr val="ffffff"/>
                  </a:solidFill>
                </a:uFill>
                <a:latin typeface="Roboto"/>
                <a:ea typeface="Roboto"/>
              </a:rPr>
              <a:t>:email</a:t>
            </a:r>
            <a:r>
              <a:rPr b="0" lang="en-AU" sz="1400" spc="-1" strike="noStrike">
                <a:solidFill>
                  <a:srgbClr val="dedede"/>
                </a:solidFill>
                <a:uFill>
                  <a:solidFill>
                    <a:srgbClr val="ffffff"/>
                  </a:solidFill>
                </a:uFill>
                <a:latin typeface="Roboto"/>
                <a:ea typeface="Roboto"/>
              </a:rPr>
              <a:t>]</a:t>
            </a:r>
            <a:endParaRPr b="0" lang="en-AU" sz="1800" spc="-1" strike="noStrike">
              <a:solidFill>
                <a:srgbClr val="000000"/>
              </a:solidFill>
              <a:uFill>
                <a:solidFill>
                  <a:srgbClr val="ffffff"/>
                </a:solidFill>
              </a:uFill>
              <a:latin typeface="Arial"/>
            </a:endParaRPr>
          </a:p>
          <a:p>
            <a:pPr>
              <a:lnSpc>
                <a:spcPct val="100000"/>
              </a:lnSpc>
            </a:pPr>
            <a:r>
              <a:rPr b="0" lang="en-AU" sz="1400" spc="-1" strike="noStrike">
                <a:solidFill>
                  <a:srgbClr val="dedede"/>
                </a:solidFill>
                <a:uFill>
                  <a:solidFill>
                    <a:srgbClr val="ffffff"/>
                  </a:solidFill>
                </a:uFill>
                <a:latin typeface="Roboto"/>
                <a:ea typeface="Roboto"/>
              </a:rPr>
              <a:t>      </a:t>
            </a:r>
            <a:r>
              <a:rPr b="0" lang="en-AU" sz="1400" spc="-1" strike="noStrike">
                <a:solidFill>
                  <a:srgbClr val="dedede"/>
                </a:solidFill>
                <a:uFill>
                  <a:solidFill>
                    <a:srgbClr val="ffffff"/>
                  </a:solidFill>
                </a:uFill>
                <a:latin typeface="Roboto"/>
                <a:ea typeface="Roboto"/>
              </a:rPr>
              <a:t>message = params[</a:t>
            </a:r>
            <a:r>
              <a:rPr b="0" lang="en-AU" sz="1400" spc="-1" strike="noStrike">
                <a:solidFill>
                  <a:srgbClr val="4fc3f7"/>
                </a:solidFill>
                <a:uFill>
                  <a:solidFill>
                    <a:srgbClr val="ffffff"/>
                  </a:solidFill>
                </a:uFill>
                <a:latin typeface="Roboto"/>
                <a:ea typeface="Roboto"/>
              </a:rPr>
              <a:t>:contact</a:t>
            </a:r>
            <a:r>
              <a:rPr b="0" lang="en-AU" sz="1400" spc="-1" strike="noStrike">
                <a:solidFill>
                  <a:srgbClr val="dedede"/>
                </a:solidFill>
                <a:uFill>
                  <a:solidFill>
                    <a:srgbClr val="ffffff"/>
                  </a:solidFill>
                </a:uFill>
                <a:latin typeface="Roboto"/>
                <a:ea typeface="Roboto"/>
              </a:rPr>
              <a:t>][</a:t>
            </a:r>
            <a:r>
              <a:rPr b="0" lang="en-AU" sz="1400" spc="-1" strike="noStrike">
                <a:solidFill>
                  <a:srgbClr val="4fc3f7"/>
                </a:solidFill>
                <a:uFill>
                  <a:solidFill>
                    <a:srgbClr val="ffffff"/>
                  </a:solidFill>
                </a:uFill>
                <a:latin typeface="Roboto"/>
                <a:ea typeface="Roboto"/>
              </a:rPr>
              <a:t>:message</a:t>
            </a:r>
            <a:r>
              <a:rPr b="0" lang="en-AU" sz="1400" spc="-1" strike="noStrike">
                <a:solidFill>
                  <a:srgbClr val="dedede"/>
                </a:solidFill>
                <a:uFill>
                  <a:solidFill>
                    <a:srgbClr val="ffffff"/>
                  </a:solidFill>
                </a:uFill>
                <a:latin typeface="Roboto"/>
                <a:ea typeface="Roboto"/>
              </a:rPr>
              <a:t>]</a:t>
            </a:r>
            <a:endParaRPr b="0" lang="en-AU" sz="1800" spc="-1" strike="noStrike">
              <a:solidFill>
                <a:srgbClr val="000000"/>
              </a:solidFill>
              <a:uFill>
                <a:solidFill>
                  <a:srgbClr val="ffffff"/>
                </a:solidFill>
              </a:uFill>
              <a:latin typeface="Arial"/>
            </a:endParaRPr>
          </a:p>
          <a:p>
            <a:pPr>
              <a:lnSpc>
                <a:spcPct val="100000"/>
              </a:lnSpc>
            </a:pPr>
            <a:r>
              <a:rPr b="0" lang="en-AU" sz="1400" spc="-1" strike="noStrike">
                <a:solidFill>
                  <a:srgbClr val="dedede"/>
                </a:solidFill>
                <a:uFill>
                  <a:solidFill>
                    <a:srgbClr val="ffffff"/>
                  </a:solidFill>
                </a:uFill>
                <a:latin typeface="Roboto"/>
                <a:ea typeface="Roboto"/>
              </a:rPr>
              <a:t>      </a:t>
            </a:r>
            <a:endParaRPr b="0" lang="en-AU" sz="1800" spc="-1" strike="noStrike">
              <a:solidFill>
                <a:srgbClr val="000000"/>
              </a:solidFill>
              <a:uFill>
                <a:solidFill>
                  <a:srgbClr val="ffffff"/>
                </a:solidFill>
              </a:uFill>
              <a:latin typeface="Arial"/>
            </a:endParaRPr>
          </a:p>
          <a:p>
            <a:pPr>
              <a:lnSpc>
                <a:spcPct val="100000"/>
              </a:lnSpc>
            </a:pPr>
            <a:r>
              <a:rPr b="0" lang="en-AU" sz="1400" spc="-1" strike="noStrike">
                <a:solidFill>
                  <a:srgbClr val="ff00ff"/>
                </a:solidFill>
                <a:uFill>
                  <a:solidFill>
                    <a:srgbClr val="ffffff"/>
                  </a:solidFill>
                </a:uFill>
                <a:latin typeface="Roboto"/>
                <a:ea typeface="Roboto"/>
              </a:rPr>
              <a:t>      </a:t>
            </a:r>
            <a:r>
              <a:rPr b="0" lang="en-AU" sz="1400" spc="-1" strike="noStrike">
                <a:solidFill>
                  <a:srgbClr val="ff00ff"/>
                </a:solidFill>
                <a:uFill>
                  <a:solidFill>
                    <a:srgbClr val="ffffff"/>
                  </a:solidFill>
                </a:uFill>
                <a:latin typeface="Roboto"/>
                <a:ea typeface="Roboto"/>
              </a:rPr>
              <a:t>if</a:t>
            </a:r>
            <a:r>
              <a:rPr b="0" lang="en-AU" sz="1400" spc="-1" strike="noStrike">
                <a:solidFill>
                  <a:srgbClr val="dedede"/>
                </a:solidFill>
                <a:uFill>
                  <a:solidFill>
                    <a:srgbClr val="ffffff"/>
                  </a:solidFill>
                </a:uFill>
                <a:latin typeface="Roboto"/>
                <a:ea typeface="Roboto"/>
              </a:rPr>
              <a:t> email.present? || message.present?</a:t>
            </a:r>
            <a:endParaRPr b="0" lang="en-AU" sz="1800" spc="-1" strike="noStrike">
              <a:solidFill>
                <a:srgbClr val="000000"/>
              </a:solidFill>
              <a:uFill>
                <a:solidFill>
                  <a:srgbClr val="ffffff"/>
                </a:solidFill>
              </a:uFill>
              <a:latin typeface="Arial"/>
            </a:endParaRPr>
          </a:p>
          <a:p>
            <a:pPr>
              <a:lnSpc>
                <a:spcPct val="100000"/>
              </a:lnSpc>
            </a:pPr>
            <a:r>
              <a:rPr b="0" lang="en-AU" sz="1400" spc="-1" strike="noStrike">
                <a:solidFill>
                  <a:srgbClr val="dedede"/>
                </a:solidFill>
                <a:uFill>
                  <a:solidFill>
                    <a:srgbClr val="ffffff"/>
                  </a:solidFill>
                </a:uFill>
                <a:latin typeface="Roboto"/>
                <a:ea typeface="Roboto"/>
              </a:rPr>
              <a:t>        </a:t>
            </a:r>
            <a:r>
              <a:rPr b="0" lang="en-AU" sz="1400" spc="-1" strike="noStrike">
                <a:solidFill>
                  <a:srgbClr val="999999"/>
                </a:solidFill>
                <a:uFill>
                  <a:solidFill>
                    <a:srgbClr val="ffffff"/>
                  </a:solidFill>
                </a:uFill>
                <a:latin typeface="Roboto"/>
                <a:ea typeface="Roboto"/>
              </a:rPr>
              <a:t># Tell the UserMailer to send a welcome email after save</a:t>
            </a:r>
            <a:endParaRPr b="0" lang="en-AU" sz="1800" spc="-1" strike="noStrike">
              <a:solidFill>
                <a:srgbClr val="000000"/>
              </a:solidFill>
              <a:uFill>
                <a:solidFill>
                  <a:srgbClr val="ffffff"/>
                </a:solidFill>
              </a:uFill>
              <a:latin typeface="Arial"/>
            </a:endParaRPr>
          </a:p>
          <a:p>
            <a:pPr>
              <a:lnSpc>
                <a:spcPct val="100000"/>
              </a:lnSpc>
            </a:pPr>
            <a:r>
              <a:rPr b="0" lang="en-AU" sz="1400" spc="-1" strike="noStrike">
                <a:solidFill>
                  <a:srgbClr val="dedede"/>
                </a:solidFill>
                <a:uFill>
                  <a:solidFill>
                    <a:srgbClr val="ffffff"/>
                  </a:solidFill>
                </a:uFill>
                <a:latin typeface="Roboto"/>
                <a:ea typeface="Roboto"/>
              </a:rPr>
              <a:t>        </a:t>
            </a:r>
            <a:r>
              <a:rPr b="0" lang="en-AU" sz="1400" spc="-1" strike="noStrike">
                <a:solidFill>
                  <a:srgbClr val="ffff00"/>
                </a:solidFill>
                <a:uFill>
                  <a:solidFill>
                    <a:srgbClr val="ffffff"/>
                  </a:solidFill>
                </a:uFill>
                <a:latin typeface="Roboto"/>
                <a:ea typeface="Roboto"/>
              </a:rPr>
              <a:t>ContactMailer</a:t>
            </a:r>
            <a:r>
              <a:rPr b="0" lang="en-AU" sz="1400" spc="-1" strike="noStrike">
                <a:solidFill>
                  <a:srgbClr val="dedede"/>
                </a:solidFill>
                <a:uFill>
                  <a:solidFill>
                    <a:srgbClr val="ffffff"/>
                  </a:solidFill>
                </a:uFill>
                <a:latin typeface="Roboto"/>
                <a:ea typeface="Roboto"/>
              </a:rPr>
              <a:t>.send_contact_email(email, message).deliver_now</a:t>
            </a:r>
            <a:endParaRPr b="0" lang="en-AU" sz="1800" spc="-1" strike="noStrike">
              <a:solidFill>
                <a:srgbClr val="000000"/>
              </a:solidFill>
              <a:uFill>
                <a:solidFill>
                  <a:srgbClr val="ffffff"/>
                </a:solidFill>
              </a:uFill>
              <a:latin typeface="Arial"/>
            </a:endParaRPr>
          </a:p>
          <a:p>
            <a:pPr>
              <a:lnSpc>
                <a:spcPct val="100000"/>
              </a:lnSpc>
            </a:pPr>
            <a:r>
              <a:rPr b="0" lang="en-AU" sz="1400" spc="-1" strike="noStrike">
                <a:solidFill>
                  <a:srgbClr val="dedede"/>
                </a:solidFill>
                <a:uFill>
                  <a:solidFill>
                    <a:srgbClr val="ffffff"/>
                  </a:solidFill>
                </a:uFill>
                <a:latin typeface="Roboto"/>
                <a:ea typeface="Roboto"/>
              </a:rPr>
              <a:t>        </a:t>
            </a:r>
            <a:r>
              <a:rPr b="0" lang="en-AU" sz="1400" spc="-1" strike="noStrike">
                <a:solidFill>
                  <a:srgbClr val="4fc3f7"/>
                </a:solidFill>
                <a:uFill>
                  <a:solidFill>
                    <a:srgbClr val="ffffff"/>
                  </a:solidFill>
                </a:uFill>
                <a:latin typeface="Roboto"/>
                <a:ea typeface="Roboto"/>
              </a:rPr>
              <a:t>redirect_to</a:t>
            </a:r>
            <a:r>
              <a:rPr b="0" lang="en-AU" sz="1400" spc="-1" strike="noStrike">
                <a:solidFill>
                  <a:srgbClr val="dedede"/>
                </a:solidFill>
                <a:uFill>
                  <a:solidFill>
                    <a:srgbClr val="ffffff"/>
                  </a:solidFill>
                </a:uFill>
                <a:latin typeface="Roboto"/>
                <a:ea typeface="Roboto"/>
              </a:rPr>
              <a:t> </a:t>
            </a:r>
            <a:r>
              <a:rPr b="0" lang="en-AU" sz="1400" spc="-1" strike="noStrike">
                <a:solidFill>
                  <a:srgbClr val="00ff00"/>
                </a:solidFill>
                <a:uFill>
                  <a:solidFill>
                    <a:srgbClr val="ffffff"/>
                  </a:solidFill>
                </a:uFill>
                <a:latin typeface="Roboto"/>
                <a:ea typeface="Roboto"/>
              </a:rPr>
              <a:t>'/contact</a:t>
            </a:r>
            <a:r>
              <a:rPr b="0" lang="en-AU" sz="1400" spc="-1" strike="noStrike">
                <a:solidFill>
                  <a:srgbClr val="dedede"/>
                </a:solidFill>
                <a:uFill>
                  <a:solidFill>
                    <a:srgbClr val="ffffff"/>
                  </a:solidFill>
                </a:uFill>
                <a:latin typeface="Roboto"/>
                <a:ea typeface="Roboto"/>
              </a:rPr>
              <a:t>, </a:t>
            </a:r>
            <a:r>
              <a:rPr b="0" lang="en-AU" sz="1400" spc="-1" strike="noStrike">
                <a:solidFill>
                  <a:srgbClr val="4fc3f7"/>
                </a:solidFill>
                <a:uFill>
                  <a:solidFill>
                    <a:srgbClr val="ffffff"/>
                  </a:solidFill>
                </a:uFill>
                <a:latin typeface="Roboto"/>
                <a:ea typeface="Roboto"/>
              </a:rPr>
              <a:t>notice: </a:t>
            </a:r>
            <a:r>
              <a:rPr b="0" lang="en-AU" sz="1400" spc="-1" strike="noStrike">
                <a:solidFill>
                  <a:srgbClr val="00ff00"/>
                </a:solidFill>
                <a:uFill>
                  <a:solidFill>
                    <a:srgbClr val="ffffff"/>
                  </a:solidFill>
                </a:uFill>
                <a:latin typeface="Roboto"/>
                <a:ea typeface="Roboto"/>
              </a:rPr>
              <a:t>'Email sent!'</a:t>
            </a:r>
            <a:endParaRPr b="0" lang="en-AU" sz="1800" spc="-1" strike="noStrike">
              <a:solidFill>
                <a:srgbClr val="000000"/>
              </a:solidFill>
              <a:uFill>
                <a:solidFill>
                  <a:srgbClr val="ffffff"/>
                </a:solidFill>
              </a:uFill>
              <a:latin typeface="Arial"/>
            </a:endParaRPr>
          </a:p>
          <a:p>
            <a:pPr>
              <a:lnSpc>
                <a:spcPct val="100000"/>
              </a:lnSpc>
            </a:pPr>
            <a:r>
              <a:rPr b="0" lang="en-AU" sz="1400" spc="-1" strike="noStrike">
                <a:solidFill>
                  <a:srgbClr val="dedede"/>
                </a:solidFill>
                <a:uFill>
                  <a:solidFill>
                    <a:srgbClr val="ffffff"/>
                  </a:solidFill>
                </a:uFill>
                <a:latin typeface="Roboto"/>
                <a:ea typeface="Roboto"/>
              </a:rPr>
              <a:t>      </a:t>
            </a:r>
            <a:r>
              <a:rPr b="0" lang="en-AU" sz="1400" spc="-1" strike="noStrike">
                <a:solidFill>
                  <a:srgbClr val="ff00ff"/>
                </a:solidFill>
                <a:uFill>
                  <a:solidFill>
                    <a:srgbClr val="ffffff"/>
                  </a:solidFill>
                </a:uFill>
                <a:latin typeface="Roboto"/>
                <a:ea typeface="Roboto"/>
              </a:rPr>
              <a:t>else</a:t>
            </a:r>
            <a:endParaRPr b="0" lang="en-AU" sz="1800" spc="-1" strike="noStrike">
              <a:solidFill>
                <a:srgbClr val="000000"/>
              </a:solidFill>
              <a:uFill>
                <a:solidFill>
                  <a:srgbClr val="ffffff"/>
                </a:solidFill>
              </a:uFill>
              <a:latin typeface="Arial"/>
            </a:endParaRPr>
          </a:p>
          <a:p>
            <a:pPr>
              <a:lnSpc>
                <a:spcPct val="100000"/>
              </a:lnSpc>
            </a:pPr>
            <a:r>
              <a:rPr b="0" lang="en-AU" sz="1400" spc="-1" strike="noStrike">
                <a:solidFill>
                  <a:srgbClr val="dedede"/>
                </a:solidFill>
                <a:uFill>
                  <a:solidFill>
                    <a:srgbClr val="ffffff"/>
                  </a:solidFill>
                </a:uFill>
                <a:latin typeface="Roboto"/>
                <a:ea typeface="Roboto"/>
              </a:rPr>
              <a:t>        </a:t>
            </a:r>
            <a:r>
              <a:rPr b="0" lang="en-AU" sz="1400" spc="-1" strike="noStrike">
                <a:solidFill>
                  <a:srgbClr val="dedede"/>
                </a:solidFill>
                <a:uFill>
                  <a:solidFill>
                    <a:srgbClr val="ffffff"/>
                  </a:solidFill>
                </a:uFill>
                <a:latin typeface="Roboto"/>
                <a:ea typeface="Roboto"/>
              </a:rPr>
              <a:t>flash[</a:t>
            </a:r>
            <a:r>
              <a:rPr b="0" lang="en-AU" sz="1400" spc="-1" strike="noStrike">
                <a:solidFill>
                  <a:srgbClr val="4fc3f7"/>
                </a:solidFill>
                <a:uFill>
                  <a:solidFill>
                    <a:srgbClr val="ffffff"/>
                  </a:solidFill>
                </a:uFill>
                <a:latin typeface="Roboto"/>
                <a:ea typeface="Roboto"/>
              </a:rPr>
              <a:t>:warning</a:t>
            </a:r>
            <a:r>
              <a:rPr b="0" lang="en-AU" sz="1400" spc="-1" strike="noStrike">
                <a:solidFill>
                  <a:srgbClr val="dedede"/>
                </a:solidFill>
                <a:uFill>
                  <a:solidFill>
                    <a:srgbClr val="ffffff"/>
                  </a:solidFill>
                </a:uFill>
                <a:latin typeface="Roboto"/>
                <a:ea typeface="Roboto"/>
              </a:rPr>
              <a:t>] = </a:t>
            </a:r>
            <a:r>
              <a:rPr b="0" lang="en-AU" sz="1400" spc="-1" strike="noStrike">
                <a:solidFill>
                  <a:srgbClr val="00ff00"/>
                </a:solidFill>
                <a:uFill>
                  <a:solidFill>
                    <a:srgbClr val="ffffff"/>
                  </a:solidFill>
                </a:uFill>
                <a:latin typeface="Roboto"/>
                <a:ea typeface="Roboto"/>
              </a:rPr>
              <a:t>"Please fill out the form"</a:t>
            </a:r>
            <a:endParaRPr b="0" lang="en-AU" sz="1800" spc="-1" strike="noStrike">
              <a:solidFill>
                <a:srgbClr val="000000"/>
              </a:solidFill>
              <a:uFill>
                <a:solidFill>
                  <a:srgbClr val="ffffff"/>
                </a:solidFill>
              </a:uFill>
              <a:latin typeface="Arial"/>
            </a:endParaRPr>
          </a:p>
          <a:p>
            <a:pPr>
              <a:lnSpc>
                <a:spcPct val="100000"/>
              </a:lnSpc>
            </a:pPr>
            <a:r>
              <a:rPr b="0" lang="en-AU" sz="1400" spc="-1" strike="noStrike">
                <a:solidFill>
                  <a:srgbClr val="dedede"/>
                </a:solidFill>
                <a:uFill>
                  <a:solidFill>
                    <a:srgbClr val="ffffff"/>
                  </a:solidFill>
                </a:uFill>
                <a:latin typeface="Roboto"/>
                <a:ea typeface="Roboto"/>
              </a:rPr>
              <a:t>        </a:t>
            </a:r>
            <a:r>
              <a:rPr b="0" lang="en-AU" sz="1400" spc="-1" strike="noStrike">
                <a:solidFill>
                  <a:srgbClr val="4fc3f7"/>
                </a:solidFill>
                <a:uFill>
                  <a:solidFill>
                    <a:srgbClr val="ffffff"/>
                  </a:solidFill>
                </a:uFill>
                <a:latin typeface="Roboto"/>
                <a:ea typeface="Roboto"/>
              </a:rPr>
              <a:t>redirect_to</a:t>
            </a:r>
            <a:r>
              <a:rPr b="0" lang="en-AU" sz="1400" spc="-1" strike="noStrike">
                <a:solidFill>
                  <a:srgbClr val="dedede"/>
                </a:solidFill>
                <a:uFill>
                  <a:solidFill>
                    <a:srgbClr val="ffffff"/>
                  </a:solidFill>
                </a:uFill>
                <a:latin typeface="Roboto"/>
                <a:ea typeface="Roboto"/>
              </a:rPr>
              <a:t> </a:t>
            </a:r>
            <a:r>
              <a:rPr b="0" lang="en-AU" sz="1400" spc="-1" strike="noStrike">
                <a:solidFill>
                  <a:srgbClr val="00ff00"/>
                </a:solidFill>
                <a:uFill>
                  <a:solidFill>
                    <a:srgbClr val="ffffff"/>
                  </a:solidFill>
                </a:uFill>
                <a:latin typeface="Roboto"/>
                <a:ea typeface="Roboto"/>
              </a:rPr>
              <a:t>'/contact'</a:t>
            </a:r>
            <a:endParaRPr b="0" lang="en-AU" sz="1800" spc="-1" strike="noStrike">
              <a:solidFill>
                <a:srgbClr val="000000"/>
              </a:solidFill>
              <a:uFill>
                <a:solidFill>
                  <a:srgbClr val="ffffff"/>
                </a:solidFill>
              </a:uFill>
              <a:latin typeface="Arial"/>
            </a:endParaRPr>
          </a:p>
          <a:p>
            <a:pPr>
              <a:lnSpc>
                <a:spcPct val="100000"/>
              </a:lnSpc>
            </a:pPr>
            <a:r>
              <a:rPr b="0" lang="en-AU" sz="1400" spc="-1" strike="noStrike">
                <a:solidFill>
                  <a:srgbClr val="dedede"/>
                </a:solidFill>
                <a:uFill>
                  <a:solidFill>
                    <a:srgbClr val="ffffff"/>
                  </a:solidFill>
                </a:uFill>
                <a:latin typeface="Roboto"/>
                <a:ea typeface="Roboto"/>
              </a:rPr>
              <a:t>     </a:t>
            </a:r>
            <a:r>
              <a:rPr b="0" lang="en-AU" sz="1400" spc="-1" strike="noStrike">
                <a:solidFill>
                  <a:srgbClr val="ff00ff"/>
                </a:solidFill>
                <a:uFill>
                  <a:solidFill>
                    <a:srgbClr val="ffffff"/>
                  </a:solidFill>
                </a:uFill>
                <a:latin typeface="Roboto"/>
                <a:ea typeface="Roboto"/>
              </a:rPr>
              <a:t> </a:t>
            </a:r>
            <a:r>
              <a:rPr b="0" lang="en-AU" sz="1400" spc="-1" strike="noStrike">
                <a:solidFill>
                  <a:srgbClr val="ff00ff"/>
                </a:solidFill>
                <a:uFill>
                  <a:solidFill>
                    <a:srgbClr val="ffffff"/>
                  </a:solidFill>
                </a:uFill>
                <a:latin typeface="Roboto"/>
                <a:ea typeface="Roboto"/>
              </a:rPr>
              <a:t>end</a:t>
            </a:r>
            <a:endParaRPr b="0" lang="en-AU" sz="1800" spc="-1" strike="noStrike">
              <a:solidFill>
                <a:srgbClr val="000000"/>
              </a:solidFill>
              <a:uFill>
                <a:solidFill>
                  <a:srgbClr val="ffffff"/>
                </a:solidFill>
              </a:uFill>
              <a:latin typeface="Arial"/>
            </a:endParaRPr>
          </a:p>
          <a:p>
            <a:pPr>
              <a:lnSpc>
                <a:spcPct val="100000"/>
              </a:lnSpc>
            </a:pPr>
            <a:endParaRPr b="0" lang="en-AU" sz="1800" spc="-1" strike="noStrike">
              <a:solidFill>
                <a:srgbClr val="000000"/>
              </a:solidFill>
              <a:uFill>
                <a:solidFill>
                  <a:srgbClr val="ffffff"/>
                </a:solidFill>
              </a:uFill>
              <a:latin typeface="Arial"/>
            </a:endParaRPr>
          </a:p>
          <a:p>
            <a:pPr>
              <a:lnSpc>
                <a:spcPct val="100000"/>
              </a:lnSpc>
            </a:pPr>
            <a:r>
              <a:rPr b="0" lang="en-AU" sz="1400" spc="-1" strike="noStrike">
                <a:solidFill>
                  <a:srgbClr val="ff00ff"/>
                </a:solidFill>
                <a:uFill>
                  <a:solidFill>
                    <a:srgbClr val="ffffff"/>
                  </a:solidFill>
                </a:uFill>
                <a:latin typeface="Roboto"/>
                <a:ea typeface="Roboto"/>
              </a:rPr>
              <a:t>    </a:t>
            </a:r>
            <a:r>
              <a:rPr b="0" lang="en-AU" sz="1400" spc="-1" strike="noStrike">
                <a:solidFill>
                  <a:srgbClr val="ff00ff"/>
                </a:solidFill>
                <a:uFill>
                  <a:solidFill>
                    <a:srgbClr val="ffffff"/>
                  </a:solidFill>
                </a:uFill>
                <a:latin typeface="Roboto"/>
                <a:ea typeface="Roboto"/>
              </a:rPr>
              <a:t>end</a:t>
            </a:r>
            <a:endParaRPr b="0" lang="en-AU" sz="1800" spc="-1" strike="noStrike">
              <a:solidFill>
                <a:srgbClr val="000000"/>
              </a:solidFill>
              <a:uFill>
                <a:solidFill>
                  <a:srgbClr val="ffffff"/>
                </a:solidFill>
              </a:uFill>
              <a:latin typeface="Arial"/>
            </a:endParaRPr>
          </a:p>
          <a:p>
            <a:pPr>
              <a:lnSpc>
                <a:spcPct val="100000"/>
              </a:lnSpc>
            </a:pPr>
            <a:endParaRPr b="0" lang="en-AU" sz="1800" spc="-1" strike="noStrike">
              <a:solidFill>
                <a:srgbClr val="000000"/>
              </a:solidFill>
              <a:uFill>
                <a:solidFill>
                  <a:srgbClr val="ffffff"/>
                </a:solidFill>
              </a:uFill>
              <a:latin typeface="Arial"/>
            </a:endParaRPr>
          </a:p>
          <a:p>
            <a:pPr>
              <a:lnSpc>
                <a:spcPct val="100000"/>
              </a:lnSpc>
            </a:pPr>
            <a:r>
              <a:rPr b="0" lang="en-AU" sz="1400" spc="-1" strike="noStrike">
                <a:solidFill>
                  <a:srgbClr val="ff00ff"/>
                </a:solidFill>
                <a:uFill>
                  <a:solidFill>
                    <a:srgbClr val="ffffff"/>
                  </a:solidFill>
                </a:uFill>
                <a:latin typeface="Roboto"/>
                <a:ea typeface="Roboto"/>
              </a:rPr>
              <a:t>  </a:t>
            </a:r>
            <a:r>
              <a:rPr b="0" lang="en-AU" sz="1400" spc="-1" strike="noStrike">
                <a:solidFill>
                  <a:srgbClr val="ff00ff"/>
                </a:solidFill>
                <a:uFill>
                  <a:solidFill>
                    <a:srgbClr val="ffffff"/>
                  </a:solidFill>
                </a:uFill>
                <a:latin typeface="Roboto"/>
                <a:ea typeface="Roboto"/>
              </a:rPr>
              <a:t>end</a:t>
            </a:r>
            <a:endParaRPr b="0" lang="en-AU" sz="1800" spc="-1" strike="noStrike">
              <a:solidFill>
                <a:srgbClr val="000000"/>
              </a:solidFill>
              <a:uFill>
                <a:solidFill>
                  <a:srgbClr val="ffffff"/>
                </a:solidFill>
              </a:uFill>
              <a:latin typeface="Arial"/>
            </a:endParaRPr>
          </a:p>
          <a:p>
            <a:pPr>
              <a:lnSpc>
                <a:spcPct val="100000"/>
              </a:lnSpc>
            </a:pPr>
            <a:endParaRPr b="0" lang="en-AU" sz="1800" spc="-1" strike="noStrike">
              <a:solidFill>
                <a:srgbClr val="000000"/>
              </a:solidFill>
              <a:uFill>
                <a:solidFill>
                  <a:srgbClr val="ffffff"/>
                </a:solidFill>
              </a:uFill>
              <a:latin typeface="Arial"/>
            </a:endParaRPr>
          </a:p>
        </p:txBody>
      </p:sp>
      <p:sp>
        <p:nvSpPr>
          <p:cNvPr id="160" name="CustomShape 3"/>
          <p:cNvSpPr/>
          <p:nvPr/>
        </p:nvSpPr>
        <p:spPr>
          <a:xfrm>
            <a:off x="216720" y="833760"/>
            <a:ext cx="2700360" cy="4125960"/>
          </a:xfrm>
          <a:prstGeom prst="rect">
            <a:avLst/>
          </a:prstGeom>
          <a:noFill/>
          <a:ln>
            <a:noFill/>
          </a:ln>
        </p:spPr>
        <p:style>
          <a:lnRef idx="0"/>
          <a:fillRef idx="0"/>
          <a:effectRef idx="0"/>
          <a:fontRef idx="minor"/>
        </p:style>
        <p:txBody>
          <a:bodyPr lIns="90000" rIns="90000" tIns="91440" bIns="91440"/>
          <a:p>
            <a:pPr>
              <a:lnSpc>
                <a:spcPct val="100000"/>
              </a:lnSpc>
            </a:pPr>
            <a:r>
              <a:rPr b="0" lang="en-AU" sz="1800" spc="-1" strike="noStrike">
                <a:solidFill>
                  <a:srgbClr val="737373"/>
                </a:solidFill>
                <a:uFill>
                  <a:solidFill>
                    <a:srgbClr val="ffffff"/>
                  </a:solidFill>
                </a:uFill>
                <a:latin typeface="Roboto"/>
                <a:ea typeface="Roboto"/>
              </a:rPr>
              <a:t>In </a:t>
            </a:r>
            <a:r>
              <a:rPr b="0" lang="en-AU" sz="1800" spc="-1" strike="noStrike">
                <a:solidFill>
                  <a:srgbClr val="ff9900"/>
                </a:solidFill>
                <a:uFill>
                  <a:solidFill>
                    <a:srgbClr val="ffffff"/>
                  </a:solidFill>
                </a:uFill>
                <a:latin typeface="Roboto"/>
                <a:ea typeface="Roboto"/>
              </a:rPr>
              <a:t>contact_controller.rb </a:t>
            </a:r>
            <a:r>
              <a:rPr b="0" lang="en-AU" sz="1800" spc="-1" strike="noStrike">
                <a:solidFill>
                  <a:srgbClr val="737373"/>
                </a:solidFill>
                <a:uFill>
                  <a:solidFill>
                    <a:srgbClr val="ffffff"/>
                  </a:solidFill>
                </a:uFill>
                <a:latin typeface="Roboto"/>
                <a:ea typeface="Roboto"/>
              </a:rPr>
              <a:t>we want to check the params exist, check if there is an empty form, send the email and update the flash message to give the customer some feedback when they click send.</a:t>
            </a:r>
            <a:r>
              <a:rPr b="0" lang="en-AU" sz="1800" spc="-1" strike="noStrike">
                <a:solidFill>
                  <a:srgbClr val="ff9900"/>
                </a:solidFill>
                <a:uFill>
                  <a:solidFill>
                    <a:srgbClr val="ffffff"/>
                  </a:solidFill>
                </a:uFill>
                <a:latin typeface="Roboto"/>
                <a:ea typeface="Roboto"/>
              </a:rPr>
              <a:t> </a:t>
            </a:r>
            <a:endParaRPr b="0" lang="en-AU" sz="1800" spc="-1" strike="noStrike">
              <a:solidFill>
                <a:srgbClr val="000000"/>
              </a:solidFill>
              <a:uFill>
                <a:solidFill>
                  <a:srgbClr val="ffffff"/>
                </a:solidFill>
              </a:uFill>
              <a:latin typeface="Arial"/>
            </a:endParaRPr>
          </a:p>
          <a:p>
            <a:pPr>
              <a:lnSpc>
                <a:spcPct val="100000"/>
              </a:lnSpc>
            </a:pPr>
            <a:endParaRPr b="0" lang="en-AU" sz="1800" spc="-1" strike="noStrike">
              <a:solidFill>
                <a:srgbClr val="000000"/>
              </a:solidFill>
              <a:uFill>
                <a:solidFill>
                  <a:srgbClr val="ffffff"/>
                </a:solidFill>
              </a:uFill>
              <a:latin typeface="Arial"/>
            </a:endParaRPr>
          </a:p>
          <a:p>
            <a:pPr>
              <a:lnSpc>
                <a:spcPct val="100000"/>
              </a:lnSpc>
            </a:pPr>
            <a:r>
              <a:rPr b="0" lang="en-AU" sz="1200" spc="-1" strike="noStrike">
                <a:solidFill>
                  <a:srgbClr val="ff9900"/>
                </a:solidFill>
                <a:uFill>
                  <a:solidFill>
                    <a:srgbClr val="ffffff"/>
                  </a:solidFill>
                </a:uFill>
                <a:latin typeface="Roboto"/>
                <a:ea typeface="Roboto"/>
              </a:rPr>
              <a:t>Note: </a:t>
            </a:r>
            <a:r>
              <a:rPr b="0" lang="en-AU" sz="1200" spc="-1" strike="noStrike">
                <a:solidFill>
                  <a:srgbClr val="737373"/>
                </a:solidFill>
                <a:uFill>
                  <a:solidFill>
                    <a:srgbClr val="ffffff"/>
                  </a:solidFill>
                </a:uFill>
                <a:latin typeface="Roboto"/>
                <a:ea typeface="Roboto"/>
              </a:rPr>
              <a:t>we are not doing any email validation in this example!</a:t>
            </a:r>
            <a:endParaRPr b="0" lang="en-AU" sz="1800" spc="-1" strike="noStrike">
              <a:solidFill>
                <a:srgbClr val="000000"/>
              </a:solidFill>
              <a:uFill>
                <a:solidFill>
                  <a:srgbClr val="ffffff"/>
                </a:solidFill>
              </a:uFill>
              <a:latin typeface="Arial"/>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CustomShape 1"/>
          <p:cNvSpPr/>
          <p:nvPr/>
        </p:nvSpPr>
        <p:spPr>
          <a:xfrm>
            <a:off x="98280" y="16200"/>
            <a:ext cx="8825760" cy="601920"/>
          </a:xfrm>
          <a:prstGeom prst="rect">
            <a:avLst/>
          </a:prstGeom>
          <a:noFill/>
          <a:ln>
            <a:noFill/>
          </a:ln>
        </p:spPr>
        <p:style>
          <a:lnRef idx="0"/>
          <a:fillRef idx="0"/>
          <a:effectRef idx="0"/>
          <a:fontRef idx="minor"/>
        </p:style>
        <p:txBody>
          <a:bodyPr lIns="90000" rIns="90000" tIns="91440" bIns="91440" anchor="ctr"/>
          <a:p>
            <a:pPr>
              <a:lnSpc>
                <a:spcPct val="100000"/>
              </a:lnSpc>
            </a:pPr>
            <a:r>
              <a:rPr b="0" lang="en-AU" sz="1800" spc="-1" strike="noStrike">
                <a:solidFill>
                  <a:srgbClr val="ffffff"/>
                </a:solidFill>
                <a:uFill>
                  <a:solidFill>
                    <a:srgbClr val="ffffff"/>
                  </a:solidFill>
                </a:uFill>
                <a:latin typeface="Roboto"/>
                <a:ea typeface="Roboto"/>
              </a:rPr>
              <a:t>views/contact_mailer/contact_mailer.html.erb</a:t>
            </a:r>
            <a:endParaRPr b="0" lang="en-AU" sz="1800" spc="-1" strike="noStrike">
              <a:solidFill>
                <a:srgbClr val="000000"/>
              </a:solidFill>
              <a:uFill>
                <a:solidFill>
                  <a:srgbClr val="ffffff"/>
                </a:solidFill>
              </a:uFill>
              <a:latin typeface="Arial"/>
            </a:endParaRPr>
          </a:p>
        </p:txBody>
      </p:sp>
      <p:sp>
        <p:nvSpPr>
          <p:cNvPr id="162" name="CustomShape 2"/>
          <p:cNvSpPr/>
          <p:nvPr/>
        </p:nvSpPr>
        <p:spPr>
          <a:xfrm>
            <a:off x="2931120" y="1058760"/>
            <a:ext cx="5992920" cy="3733920"/>
          </a:xfrm>
          <a:prstGeom prst="rect">
            <a:avLst/>
          </a:prstGeom>
          <a:solidFill>
            <a:srgbClr val="434343"/>
          </a:solidFill>
          <a:ln>
            <a:noFill/>
          </a:ln>
        </p:spPr>
        <p:style>
          <a:lnRef idx="0"/>
          <a:fillRef idx="0"/>
          <a:effectRef idx="0"/>
          <a:fontRef idx="minor"/>
        </p:style>
        <p:txBody>
          <a:bodyPr lIns="90000" rIns="90000" tIns="91440" bIns="91440"/>
          <a:p>
            <a:pPr>
              <a:lnSpc>
                <a:spcPct val="100000"/>
              </a:lnSpc>
            </a:pPr>
            <a:r>
              <a:rPr b="0" lang="en-AU" sz="1400" spc="-1" strike="noStrike">
                <a:solidFill>
                  <a:srgbClr val="dedede"/>
                </a:solidFill>
                <a:uFill>
                  <a:solidFill>
                    <a:srgbClr val="ffffff"/>
                  </a:solidFill>
                </a:uFill>
                <a:latin typeface="Roboto"/>
                <a:ea typeface="Roboto"/>
              </a:rPr>
              <a:t>&lt;!DOCTYPE html&gt;</a:t>
            </a:r>
            <a:endParaRPr b="0" lang="en-AU" sz="1800" spc="-1" strike="noStrike">
              <a:solidFill>
                <a:srgbClr val="000000"/>
              </a:solidFill>
              <a:uFill>
                <a:solidFill>
                  <a:srgbClr val="ffffff"/>
                </a:solidFill>
              </a:uFill>
              <a:latin typeface="Arial"/>
            </a:endParaRPr>
          </a:p>
          <a:p>
            <a:pPr>
              <a:lnSpc>
                <a:spcPct val="100000"/>
              </a:lnSpc>
            </a:pPr>
            <a:r>
              <a:rPr b="0" lang="en-AU" sz="1400" spc="-1" strike="noStrike">
                <a:solidFill>
                  <a:srgbClr val="dedede"/>
                </a:solidFill>
                <a:uFill>
                  <a:solidFill>
                    <a:srgbClr val="ffffff"/>
                  </a:solidFill>
                </a:uFill>
                <a:latin typeface="Roboto"/>
                <a:ea typeface="Roboto"/>
              </a:rPr>
              <a:t>&lt;</a:t>
            </a:r>
            <a:r>
              <a:rPr b="0" lang="en-AU" sz="1400" spc="-1" strike="noStrike">
                <a:solidFill>
                  <a:srgbClr val="db4437"/>
                </a:solidFill>
                <a:uFill>
                  <a:solidFill>
                    <a:srgbClr val="ffffff"/>
                  </a:solidFill>
                </a:uFill>
                <a:latin typeface="Roboto"/>
                <a:ea typeface="Roboto"/>
              </a:rPr>
              <a:t>html</a:t>
            </a:r>
            <a:r>
              <a:rPr b="0" lang="en-AU" sz="1400" spc="-1" strike="noStrike">
                <a:solidFill>
                  <a:srgbClr val="dedede"/>
                </a:solidFill>
                <a:uFill>
                  <a:solidFill>
                    <a:srgbClr val="ffffff"/>
                  </a:solidFill>
                </a:uFill>
                <a:latin typeface="Roboto"/>
                <a:ea typeface="Roboto"/>
              </a:rPr>
              <a:t>&gt;</a:t>
            </a:r>
            <a:endParaRPr b="0" lang="en-AU" sz="1800" spc="-1" strike="noStrike">
              <a:solidFill>
                <a:srgbClr val="000000"/>
              </a:solidFill>
              <a:uFill>
                <a:solidFill>
                  <a:srgbClr val="ffffff"/>
                </a:solidFill>
              </a:uFill>
              <a:latin typeface="Arial"/>
            </a:endParaRPr>
          </a:p>
          <a:p>
            <a:pPr>
              <a:lnSpc>
                <a:spcPct val="100000"/>
              </a:lnSpc>
            </a:pPr>
            <a:r>
              <a:rPr b="0" lang="en-AU" sz="1400" spc="-1" strike="noStrike">
                <a:solidFill>
                  <a:srgbClr val="dedede"/>
                </a:solidFill>
                <a:uFill>
                  <a:solidFill>
                    <a:srgbClr val="ffffff"/>
                  </a:solidFill>
                </a:uFill>
                <a:latin typeface="Roboto"/>
                <a:ea typeface="Roboto"/>
              </a:rPr>
              <a:t>  </a:t>
            </a:r>
            <a:r>
              <a:rPr b="0" lang="en-AU" sz="1400" spc="-1" strike="noStrike">
                <a:solidFill>
                  <a:srgbClr val="dedede"/>
                </a:solidFill>
                <a:uFill>
                  <a:solidFill>
                    <a:srgbClr val="ffffff"/>
                  </a:solidFill>
                </a:uFill>
                <a:latin typeface="Roboto"/>
                <a:ea typeface="Roboto"/>
              </a:rPr>
              <a:t>&lt;</a:t>
            </a:r>
            <a:r>
              <a:rPr b="0" lang="en-AU" sz="1400" spc="-1" strike="noStrike">
                <a:solidFill>
                  <a:srgbClr val="db4437"/>
                </a:solidFill>
                <a:uFill>
                  <a:solidFill>
                    <a:srgbClr val="ffffff"/>
                  </a:solidFill>
                </a:uFill>
                <a:latin typeface="Roboto"/>
                <a:ea typeface="Roboto"/>
              </a:rPr>
              <a:t>head</a:t>
            </a:r>
            <a:r>
              <a:rPr b="0" lang="en-AU" sz="1400" spc="-1" strike="noStrike">
                <a:solidFill>
                  <a:srgbClr val="dedede"/>
                </a:solidFill>
                <a:uFill>
                  <a:solidFill>
                    <a:srgbClr val="ffffff"/>
                  </a:solidFill>
                </a:uFill>
                <a:latin typeface="Roboto"/>
                <a:ea typeface="Roboto"/>
              </a:rPr>
              <a:t>&gt;</a:t>
            </a:r>
            <a:endParaRPr b="0" lang="en-AU" sz="1800" spc="-1" strike="noStrike">
              <a:solidFill>
                <a:srgbClr val="000000"/>
              </a:solidFill>
              <a:uFill>
                <a:solidFill>
                  <a:srgbClr val="ffffff"/>
                </a:solidFill>
              </a:uFill>
              <a:latin typeface="Arial"/>
            </a:endParaRPr>
          </a:p>
          <a:p>
            <a:pPr>
              <a:lnSpc>
                <a:spcPct val="100000"/>
              </a:lnSpc>
            </a:pPr>
            <a:r>
              <a:rPr b="0" lang="en-AU" sz="1400" spc="-1" strike="noStrike">
                <a:solidFill>
                  <a:srgbClr val="dedede"/>
                </a:solidFill>
                <a:uFill>
                  <a:solidFill>
                    <a:srgbClr val="ffffff"/>
                  </a:solidFill>
                </a:uFill>
                <a:latin typeface="Roboto"/>
                <a:ea typeface="Roboto"/>
              </a:rPr>
              <a:t>    </a:t>
            </a:r>
            <a:r>
              <a:rPr b="0" lang="en-AU" sz="1400" spc="-1" strike="noStrike">
                <a:solidFill>
                  <a:srgbClr val="dedede"/>
                </a:solidFill>
                <a:uFill>
                  <a:solidFill>
                    <a:srgbClr val="ffffff"/>
                  </a:solidFill>
                </a:uFill>
                <a:latin typeface="Roboto"/>
                <a:ea typeface="Roboto"/>
              </a:rPr>
              <a:t>&lt;</a:t>
            </a:r>
            <a:r>
              <a:rPr b="0" lang="en-AU" sz="1400" spc="-1" strike="noStrike">
                <a:solidFill>
                  <a:srgbClr val="db4437"/>
                </a:solidFill>
                <a:uFill>
                  <a:solidFill>
                    <a:srgbClr val="ffffff"/>
                  </a:solidFill>
                </a:uFill>
                <a:latin typeface="Roboto"/>
                <a:ea typeface="Roboto"/>
              </a:rPr>
              <a:t>meta</a:t>
            </a:r>
            <a:r>
              <a:rPr b="0" lang="en-AU" sz="1400" spc="-1" strike="noStrike">
                <a:solidFill>
                  <a:srgbClr val="dedede"/>
                </a:solidFill>
                <a:uFill>
                  <a:solidFill>
                    <a:srgbClr val="ffffff"/>
                  </a:solidFill>
                </a:uFill>
                <a:latin typeface="Roboto"/>
                <a:ea typeface="Roboto"/>
              </a:rPr>
              <a:t> </a:t>
            </a:r>
            <a:r>
              <a:rPr b="0" lang="en-AU" sz="1400" spc="-1" strike="noStrike">
                <a:solidFill>
                  <a:srgbClr val="ff9900"/>
                </a:solidFill>
                <a:uFill>
                  <a:solidFill>
                    <a:srgbClr val="ffffff"/>
                  </a:solidFill>
                </a:uFill>
                <a:latin typeface="Roboto"/>
                <a:ea typeface="Roboto"/>
              </a:rPr>
              <a:t>http-equiv</a:t>
            </a:r>
            <a:r>
              <a:rPr b="0" lang="en-AU" sz="1400" spc="-1" strike="noStrike">
                <a:solidFill>
                  <a:srgbClr val="dedede"/>
                </a:solidFill>
                <a:uFill>
                  <a:solidFill>
                    <a:srgbClr val="ffffff"/>
                  </a:solidFill>
                </a:uFill>
                <a:latin typeface="Roboto"/>
                <a:ea typeface="Roboto"/>
              </a:rPr>
              <a:t>=</a:t>
            </a:r>
            <a:r>
              <a:rPr b="0" lang="en-AU" sz="1400" spc="-1" strike="noStrike">
                <a:solidFill>
                  <a:srgbClr val="00ff00"/>
                </a:solidFill>
                <a:uFill>
                  <a:solidFill>
                    <a:srgbClr val="ffffff"/>
                  </a:solidFill>
                </a:uFill>
                <a:latin typeface="Roboto"/>
                <a:ea typeface="Roboto"/>
              </a:rPr>
              <a:t>"Content-Type"</a:t>
            </a:r>
            <a:r>
              <a:rPr b="0" lang="en-AU" sz="1400" spc="-1" strike="noStrike">
                <a:solidFill>
                  <a:srgbClr val="dedede"/>
                </a:solidFill>
                <a:uFill>
                  <a:solidFill>
                    <a:srgbClr val="ffffff"/>
                  </a:solidFill>
                </a:uFill>
                <a:latin typeface="Roboto"/>
                <a:ea typeface="Roboto"/>
              </a:rPr>
              <a:t> </a:t>
            </a:r>
            <a:r>
              <a:rPr b="0" lang="en-AU" sz="1400" spc="-1" strike="noStrike">
                <a:solidFill>
                  <a:srgbClr val="ff9900"/>
                </a:solidFill>
                <a:uFill>
                  <a:solidFill>
                    <a:srgbClr val="ffffff"/>
                  </a:solidFill>
                </a:uFill>
                <a:latin typeface="Roboto"/>
                <a:ea typeface="Roboto"/>
              </a:rPr>
              <a:t>content</a:t>
            </a:r>
            <a:r>
              <a:rPr b="0" lang="en-AU" sz="1400" spc="-1" strike="noStrike">
                <a:solidFill>
                  <a:srgbClr val="dedede"/>
                </a:solidFill>
                <a:uFill>
                  <a:solidFill>
                    <a:srgbClr val="ffffff"/>
                  </a:solidFill>
                </a:uFill>
                <a:latin typeface="Roboto"/>
                <a:ea typeface="Roboto"/>
              </a:rPr>
              <a:t>=</a:t>
            </a:r>
            <a:r>
              <a:rPr b="0" lang="en-AU" sz="1400" spc="-1" strike="noStrike">
                <a:solidFill>
                  <a:srgbClr val="00ff00"/>
                </a:solidFill>
                <a:uFill>
                  <a:solidFill>
                    <a:srgbClr val="ffffff"/>
                  </a:solidFill>
                </a:uFill>
                <a:latin typeface="Roboto"/>
                <a:ea typeface="Roboto"/>
              </a:rPr>
              <a:t>"text/html;</a:t>
            </a:r>
            <a:r>
              <a:rPr b="0" lang="en-AU" sz="1400" spc="-1" strike="noStrike">
                <a:solidFill>
                  <a:srgbClr val="dedede"/>
                </a:solidFill>
                <a:uFill>
                  <a:solidFill>
                    <a:srgbClr val="ffffff"/>
                  </a:solidFill>
                </a:uFill>
                <a:latin typeface="Roboto"/>
                <a:ea typeface="Roboto"/>
              </a:rPr>
              <a:t> </a:t>
            </a:r>
            <a:r>
              <a:rPr b="0" lang="en-AU" sz="1400" spc="-1" strike="noStrike">
                <a:solidFill>
                  <a:srgbClr val="00ff00"/>
                </a:solidFill>
                <a:uFill>
                  <a:solidFill>
                    <a:srgbClr val="ffffff"/>
                  </a:solidFill>
                </a:uFill>
                <a:latin typeface="Roboto"/>
                <a:ea typeface="Roboto"/>
              </a:rPr>
              <a:t>charset=utf-8"</a:t>
            </a:r>
            <a:r>
              <a:rPr b="0" lang="en-AU" sz="1400" spc="-1" strike="noStrike">
                <a:solidFill>
                  <a:srgbClr val="dedede"/>
                </a:solidFill>
                <a:uFill>
                  <a:solidFill>
                    <a:srgbClr val="ffffff"/>
                  </a:solidFill>
                </a:uFill>
                <a:latin typeface="Roboto"/>
                <a:ea typeface="Roboto"/>
              </a:rPr>
              <a:t> /&gt;</a:t>
            </a:r>
            <a:endParaRPr b="0" lang="en-AU" sz="1800" spc="-1" strike="noStrike">
              <a:solidFill>
                <a:srgbClr val="000000"/>
              </a:solidFill>
              <a:uFill>
                <a:solidFill>
                  <a:srgbClr val="ffffff"/>
                </a:solidFill>
              </a:uFill>
              <a:latin typeface="Arial"/>
            </a:endParaRPr>
          </a:p>
          <a:p>
            <a:pPr>
              <a:lnSpc>
                <a:spcPct val="100000"/>
              </a:lnSpc>
            </a:pPr>
            <a:r>
              <a:rPr b="0" lang="en-AU" sz="1400" spc="-1" strike="noStrike">
                <a:solidFill>
                  <a:srgbClr val="dedede"/>
                </a:solidFill>
                <a:uFill>
                  <a:solidFill>
                    <a:srgbClr val="ffffff"/>
                  </a:solidFill>
                </a:uFill>
                <a:latin typeface="Roboto"/>
                <a:ea typeface="Roboto"/>
              </a:rPr>
              <a:t>    </a:t>
            </a:r>
            <a:r>
              <a:rPr b="0" lang="en-AU" sz="1400" spc="-1" strike="noStrike">
                <a:solidFill>
                  <a:srgbClr val="dedede"/>
                </a:solidFill>
                <a:uFill>
                  <a:solidFill>
                    <a:srgbClr val="ffffff"/>
                  </a:solidFill>
                </a:uFill>
                <a:latin typeface="Roboto"/>
                <a:ea typeface="Roboto"/>
              </a:rPr>
              <a:t>&lt;</a:t>
            </a:r>
            <a:r>
              <a:rPr b="0" lang="en-AU" sz="1400" spc="-1" strike="noStrike">
                <a:solidFill>
                  <a:srgbClr val="db4437"/>
                </a:solidFill>
                <a:uFill>
                  <a:solidFill>
                    <a:srgbClr val="ffffff"/>
                  </a:solidFill>
                </a:uFill>
                <a:latin typeface="Roboto"/>
                <a:ea typeface="Roboto"/>
              </a:rPr>
              <a:t>style</a:t>
            </a:r>
            <a:r>
              <a:rPr b="0" lang="en-AU" sz="1400" spc="-1" strike="noStrike">
                <a:solidFill>
                  <a:srgbClr val="dedede"/>
                </a:solidFill>
                <a:uFill>
                  <a:solidFill>
                    <a:srgbClr val="ffffff"/>
                  </a:solidFill>
                </a:uFill>
                <a:latin typeface="Roboto"/>
                <a:ea typeface="Roboto"/>
              </a:rPr>
              <a:t>&gt;</a:t>
            </a:r>
            <a:endParaRPr b="0" lang="en-AU" sz="1800" spc="-1" strike="noStrike">
              <a:solidFill>
                <a:srgbClr val="000000"/>
              </a:solidFill>
              <a:uFill>
                <a:solidFill>
                  <a:srgbClr val="ffffff"/>
                </a:solidFill>
              </a:uFill>
              <a:latin typeface="Arial"/>
            </a:endParaRPr>
          </a:p>
          <a:p>
            <a:pPr>
              <a:lnSpc>
                <a:spcPct val="100000"/>
              </a:lnSpc>
            </a:pPr>
            <a:r>
              <a:rPr b="0" lang="en-AU" sz="1400" spc="-1" strike="noStrike">
                <a:solidFill>
                  <a:srgbClr val="dedede"/>
                </a:solidFill>
                <a:uFill>
                  <a:solidFill>
                    <a:srgbClr val="ffffff"/>
                  </a:solidFill>
                </a:uFill>
                <a:latin typeface="Roboto"/>
                <a:ea typeface="Roboto"/>
              </a:rPr>
              <a:t>      </a:t>
            </a:r>
            <a:r>
              <a:rPr b="0" lang="en-AU" sz="1400" spc="-1" strike="noStrike">
                <a:solidFill>
                  <a:srgbClr val="dedede"/>
                </a:solidFill>
                <a:uFill>
                  <a:solidFill>
                    <a:srgbClr val="ffffff"/>
                  </a:solidFill>
                </a:uFill>
                <a:latin typeface="Roboto"/>
                <a:ea typeface="Roboto"/>
              </a:rPr>
              <a:t>/* Email styles need to be inline */</a:t>
            </a:r>
            <a:endParaRPr b="0" lang="en-AU" sz="1800" spc="-1" strike="noStrike">
              <a:solidFill>
                <a:srgbClr val="000000"/>
              </a:solidFill>
              <a:uFill>
                <a:solidFill>
                  <a:srgbClr val="ffffff"/>
                </a:solidFill>
              </a:uFill>
              <a:latin typeface="Arial"/>
            </a:endParaRPr>
          </a:p>
          <a:p>
            <a:pPr>
              <a:lnSpc>
                <a:spcPct val="100000"/>
              </a:lnSpc>
            </a:pPr>
            <a:r>
              <a:rPr b="0" lang="en-AU" sz="1400" spc="-1" strike="noStrike">
                <a:solidFill>
                  <a:srgbClr val="dedede"/>
                </a:solidFill>
                <a:uFill>
                  <a:solidFill>
                    <a:srgbClr val="ffffff"/>
                  </a:solidFill>
                </a:uFill>
                <a:latin typeface="Roboto"/>
                <a:ea typeface="Roboto"/>
              </a:rPr>
              <a:t>    </a:t>
            </a:r>
            <a:r>
              <a:rPr b="0" lang="en-AU" sz="1400" spc="-1" strike="noStrike">
                <a:solidFill>
                  <a:srgbClr val="dedede"/>
                </a:solidFill>
                <a:uFill>
                  <a:solidFill>
                    <a:srgbClr val="ffffff"/>
                  </a:solidFill>
                </a:uFill>
                <a:latin typeface="Roboto"/>
                <a:ea typeface="Roboto"/>
              </a:rPr>
              <a:t>&lt;/</a:t>
            </a:r>
            <a:r>
              <a:rPr b="0" lang="en-AU" sz="1400" spc="-1" strike="noStrike">
                <a:solidFill>
                  <a:srgbClr val="db4437"/>
                </a:solidFill>
                <a:uFill>
                  <a:solidFill>
                    <a:srgbClr val="ffffff"/>
                  </a:solidFill>
                </a:uFill>
                <a:latin typeface="Roboto"/>
                <a:ea typeface="Roboto"/>
              </a:rPr>
              <a:t>style</a:t>
            </a:r>
            <a:r>
              <a:rPr b="0" lang="en-AU" sz="1400" spc="-1" strike="noStrike">
                <a:solidFill>
                  <a:srgbClr val="dedede"/>
                </a:solidFill>
                <a:uFill>
                  <a:solidFill>
                    <a:srgbClr val="ffffff"/>
                  </a:solidFill>
                </a:uFill>
                <a:latin typeface="Roboto"/>
                <a:ea typeface="Roboto"/>
              </a:rPr>
              <a:t>&gt;</a:t>
            </a:r>
            <a:endParaRPr b="0" lang="en-AU" sz="1800" spc="-1" strike="noStrike">
              <a:solidFill>
                <a:srgbClr val="000000"/>
              </a:solidFill>
              <a:uFill>
                <a:solidFill>
                  <a:srgbClr val="ffffff"/>
                </a:solidFill>
              </a:uFill>
              <a:latin typeface="Arial"/>
            </a:endParaRPr>
          </a:p>
          <a:p>
            <a:pPr>
              <a:lnSpc>
                <a:spcPct val="100000"/>
              </a:lnSpc>
            </a:pPr>
            <a:r>
              <a:rPr b="0" lang="en-AU" sz="1400" spc="-1" strike="noStrike">
                <a:solidFill>
                  <a:srgbClr val="dedede"/>
                </a:solidFill>
                <a:uFill>
                  <a:solidFill>
                    <a:srgbClr val="ffffff"/>
                  </a:solidFill>
                </a:uFill>
                <a:latin typeface="Roboto"/>
                <a:ea typeface="Roboto"/>
              </a:rPr>
              <a:t>  </a:t>
            </a:r>
            <a:r>
              <a:rPr b="0" lang="en-AU" sz="1400" spc="-1" strike="noStrike">
                <a:solidFill>
                  <a:srgbClr val="dedede"/>
                </a:solidFill>
                <a:uFill>
                  <a:solidFill>
                    <a:srgbClr val="ffffff"/>
                  </a:solidFill>
                </a:uFill>
                <a:latin typeface="Roboto"/>
                <a:ea typeface="Roboto"/>
              </a:rPr>
              <a:t>&lt;/</a:t>
            </a:r>
            <a:r>
              <a:rPr b="0" lang="en-AU" sz="1400" spc="-1" strike="noStrike">
                <a:solidFill>
                  <a:srgbClr val="db4437"/>
                </a:solidFill>
                <a:uFill>
                  <a:solidFill>
                    <a:srgbClr val="ffffff"/>
                  </a:solidFill>
                </a:uFill>
                <a:latin typeface="Roboto"/>
                <a:ea typeface="Roboto"/>
              </a:rPr>
              <a:t>head</a:t>
            </a:r>
            <a:r>
              <a:rPr b="0" lang="en-AU" sz="1400" spc="-1" strike="noStrike">
                <a:solidFill>
                  <a:srgbClr val="dedede"/>
                </a:solidFill>
                <a:uFill>
                  <a:solidFill>
                    <a:srgbClr val="ffffff"/>
                  </a:solidFill>
                </a:uFill>
                <a:latin typeface="Roboto"/>
                <a:ea typeface="Roboto"/>
              </a:rPr>
              <a:t>&gt;</a:t>
            </a:r>
            <a:endParaRPr b="0" lang="en-AU" sz="1800" spc="-1" strike="noStrike">
              <a:solidFill>
                <a:srgbClr val="000000"/>
              </a:solidFill>
              <a:uFill>
                <a:solidFill>
                  <a:srgbClr val="ffffff"/>
                </a:solidFill>
              </a:uFill>
              <a:latin typeface="Arial"/>
            </a:endParaRPr>
          </a:p>
          <a:p>
            <a:pPr>
              <a:lnSpc>
                <a:spcPct val="100000"/>
              </a:lnSpc>
            </a:pPr>
            <a:endParaRPr b="0" lang="en-AU" sz="1800" spc="-1" strike="noStrike">
              <a:solidFill>
                <a:srgbClr val="000000"/>
              </a:solidFill>
              <a:uFill>
                <a:solidFill>
                  <a:srgbClr val="ffffff"/>
                </a:solidFill>
              </a:uFill>
              <a:latin typeface="Arial"/>
            </a:endParaRPr>
          </a:p>
          <a:p>
            <a:pPr>
              <a:lnSpc>
                <a:spcPct val="100000"/>
              </a:lnSpc>
            </a:pPr>
            <a:r>
              <a:rPr b="0" lang="en-AU" sz="1400" spc="-1" strike="noStrike">
                <a:solidFill>
                  <a:srgbClr val="dedede"/>
                </a:solidFill>
                <a:uFill>
                  <a:solidFill>
                    <a:srgbClr val="ffffff"/>
                  </a:solidFill>
                </a:uFill>
                <a:latin typeface="Roboto"/>
                <a:ea typeface="Roboto"/>
              </a:rPr>
              <a:t>  </a:t>
            </a:r>
            <a:r>
              <a:rPr b="0" lang="en-AU" sz="1400" spc="-1" strike="noStrike">
                <a:solidFill>
                  <a:srgbClr val="dedede"/>
                </a:solidFill>
                <a:uFill>
                  <a:solidFill>
                    <a:srgbClr val="ffffff"/>
                  </a:solidFill>
                </a:uFill>
                <a:latin typeface="Roboto"/>
                <a:ea typeface="Roboto"/>
              </a:rPr>
              <a:t>&lt;</a:t>
            </a:r>
            <a:r>
              <a:rPr b="0" lang="en-AU" sz="1400" spc="-1" strike="noStrike">
                <a:solidFill>
                  <a:srgbClr val="db4437"/>
                </a:solidFill>
                <a:uFill>
                  <a:solidFill>
                    <a:srgbClr val="ffffff"/>
                  </a:solidFill>
                </a:uFill>
                <a:latin typeface="Roboto"/>
                <a:ea typeface="Roboto"/>
              </a:rPr>
              <a:t>body</a:t>
            </a:r>
            <a:r>
              <a:rPr b="0" lang="en-AU" sz="1400" spc="-1" strike="noStrike">
                <a:solidFill>
                  <a:srgbClr val="dedede"/>
                </a:solidFill>
                <a:uFill>
                  <a:solidFill>
                    <a:srgbClr val="ffffff"/>
                  </a:solidFill>
                </a:uFill>
                <a:latin typeface="Roboto"/>
                <a:ea typeface="Roboto"/>
              </a:rPr>
              <a:t>&gt;</a:t>
            </a:r>
            <a:endParaRPr b="0" lang="en-AU" sz="1800" spc="-1" strike="noStrike">
              <a:solidFill>
                <a:srgbClr val="000000"/>
              </a:solidFill>
              <a:uFill>
                <a:solidFill>
                  <a:srgbClr val="ffffff"/>
                </a:solidFill>
              </a:uFill>
              <a:latin typeface="Arial"/>
            </a:endParaRPr>
          </a:p>
          <a:p>
            <a:pPr>
              <a:lnSpc>
                <a:spcPct val="100000"/>
              </a:lnSpc>
            </a:pPr>
            <a:r>
              <a:rPr b="0" lang="en-AU" sz="1400" spc="-1" strike="noStrike">
                <a:solidFill>
                  <a:srgbClr val="dedede"/>
                </a:solidFill>
                <a:uFill>
                  <a:solidFill>
                    <a:srgbClr val="ffffff"/>
                  </a:solidFill>
                </a:uFill>
                <a:latin typeface="Roboto"/>
                <a:ea typeface="Roboto"/>
              </a:rPr>
              <a:t>    </a:t>
            </a:r>
            <a:r>
              <a:rPr b="0" lang="en-AU" sz="1400" spc="-1" strike="noStrike">
                <a:solidFill>
                  <a:srgbClr val="dedede"/>
                </a:solidFill>
                <a:uFill>
                  <a:solidFill>
                    <a:srgbClr val="ffffff"/>
                  </a:solidFill>
                </a:uFill>
                <a:latin typeface="Roboto"/>
                <a:ea typeface="Roboto"/>
              </a:rPr>
              <a:t>&lt;</a:t>
            </a:r>
            <a:r>
              <a:rPr b="0" lang="en-AU" sz="1400" spc="-1" strike="noStrike">
                <a:solidFill>
                  <a:srgbClr val="db4437"/>
                </a:solidFill>
                <a:uFill>
                  <a:solidFill>
                    <a:srgbClr val="ffffff"/>
                  </a:solidFill>
                </a:uFill>
                <a:latin typeface="Roboto"/>
                <a:ea typeface="Roboto"/>
              </a:rPr>
              <a:t>p</a:t>
            </a:r>
            <a:r>
              <a:rPr b="0" lang="en-AU" sz="1400" spc="-1" strike="noStrike">
                <a:solidFill>
                  <a:srgbClr val="dedede"/>
                </a:solidFill>
                <a:uFill>
                  <a:solidFill>
                    <a:srgbClr val="ffffff"/>
                  </a:solidFill>
                </a:uFill>
                <a:latin typeface="Roboto"/>
                <a:ea typeface="Roboto"/>
              </a:rPr>
              <a:t>&gt;From:&lt;/</a:t>
            </a:r>
            <a:r>
              <a:rPr b="0" lang="en-AU" sz="1400" spc="-1" strike="noStrike">
                <a:solidFill>
                  <a:srgbClr val="db4437"/>
                </a:solidFill>
                <a:uFill>
                  <a:solidFill>
                    <a:srgbClr val="ffffff"/>
                  </a:solidFill>
                </a:uFill>
                <a:latin typeface="Roboto"/>
                <a:ea typeface="Roboto"/>
              </a:rPr>
              <a:t>p</a:t>
            </a:r>
            <a:r>
              <a:rPr b="0" lang="en-AU" sz="1400" spc="-1" strike="noStrike">
                <a:solidFill>
                  <a:srgbClr val="dedede"/>
                </a:solidFill>
                <a:uFill>
                  <a:solidFill>
                    <a:srgbClr val="ffffff"/>
                  </a:solidFill>
                </a:uFill>
                <a:latin typeface="Roboto"/>
                <a:ea typeface="Roboto"/>
              </a:rPr>
              <a:t>&gt;</a:t>
            </a:r>
            <a:endParaRPr b="0" lang="en-AU" sz="1800" spc="-1" strike="noStrike">
              <a:solidFill>
                <a:srgbClr val="000000"/>
              </a:solidFill>
              <a:uFill>
                <a:solidFill>
                  <a:srgbClr val="ffffff"/>
                </a:solidFill>
              </a:uFill>
              <a:latin typeface="Arial"/>
            </a:endParaRPr>
          </a:p>
          <a:p>
            <a:pPr>
              <a:lnSpc>
                <a:spcPct val="100000"/>
              </a:lnSpc>
            </a:pPr>
            <a:r>
              <a:rPr b="0" lang="en-AU" sz="1400" spc="-1" strike="noStrike">
                <a:solidFill>
                  <a:srgbClr val="dedede"/>
                </a:solidFill>
                <a:uFill>
                  <a:solidFill>
                    <a:srgbClr val="ffffff"/>
                  </a:solidFill>
                </a:uFill>
                <a:latin typeface="Roboto"/>
                <a:ea typeface="Roboto"/>
              </a:rPr>
              <a:t>    </a:t>
            </a:r>
            <a:r>
              <a:rPr b="0" lang="en-AU" sz="1400" spc="-1" strike="noStrike">
                <a:solidFill>
                  <a:srgbClr val="dedede"/>
                </a:solidFill>
                <a:uFill>
                  <a:solidFill>
                    <a:srgbClr val="ffffff"/>
                  </a:solidFill>
                </a:uFill>
                <a:latin typeface="Roboto"/>
                <a:ea typeface="Roboto"/>
              </a:rPr>
              <a:t>&lt;</a:t>
            </a:r>
            <a:r>
              <a:rPr b="0" lang="en-AU" sz="1400" spc="-1" strike="noStrike">
                <a:solidFill>
                  <a:srgbClr val="db4437"/>
                </a:solidFill>
                <a:uFill>
                  <a:solidFill>
                    <a:srgbClr val="ffffff"/>
                  </a:solidFill>
                </a:uFill>
                <a:latin typeface="Roboto"/>
                <a:ea typeface="Roboto"/>
              </a:rPr>
              <a:t>p</a:t>
            </a:r>
            <a:r>
              <a:rPr b="0" lang="en-AU" sz="1400" spc="-1" strike="noStrike">
                <a:solidFill>
                  <a:srgbClr val="dedede"/>
                </a:solidFill>
                <a:uFill>
                  <a:solidFill>
                    <a:srgbClr val="ffffff"/>
                  </a:solidFill>
                </a:uFill>
                <a:latin typeface="Roboto"/>
                <a:ea typeface="Roboto"/>
              </a:rPr>
              <a:t>&gt;</a:t>
            </a:r>
            <a:r>
              <a:rPr b="0" lang="en-AU" sz="1400" spc="-1" strike="noStrike">
                <a:solidFill>
                  <a:srgbClr val="db4437"/>
                </a:solidFill>
                <a:uFill>
                  <a:solidFill>
                    <a:srgbClr val="ffffff"/>
                  </a:solidFill>
                </a:uFill>
                <a:latin typeface="Roboto"/>
                <a:ea typeface="Roboto"/>
              </a:rPr>
              <a:t>&lt;%= @email %&gt;</a:t>
            </a:r>
            <a:r>
              <a:rPr b="0" lang="en-AU" sz="1400" spc="-1" strike="noStrike">
                <a:solidFill>
                  <a:srgbClr val="dedede"/>
                </a:solidFill>
                <a:uFill>
                  <a:solidFill>
                    <a:srgbClr val="ffffff"/>
                  </a:solidFill>
                </a:uFill>
                <a:latin typeface="Roboto"/>
                <a:ea typeface="Roboto"/>
              </a:rPr>
              <a:t>&lt;/</a:t>
            </a:r>
            <a:r>
              <a:rPr b="0" lang="en-AU" sz="1400" spc="-1" strike="noStrike">
                <a:solidFill>
                  <a:srgbClr val="db4437"/>
                </a:solidFill>
                <a:uFill>
                  <a:solidFill>
                    <a:srgbClr val="ffffff"/>
                  </a:solidFill>
                </a:uFill>
                <a:latin typeface="Roboto"/>
                <a:ea typeface="Roboto"/>
              </a:rPr>
              <a:t>p</a:t>
            </a:r>
            <a:r>
              <a:rPr b="0" lang="en-AU" sz="1400" spc="-1" strike="noStrike">
                <a:solidFill>
                  <a:srgbClr val="dedede"/>
                </a:solidFill>
                <a:uFill>
                  <a:solidFill>
                    <a:srgbClr val="ffffff"/>
                  </a:solidFill>
                </a:uFill>
                <a:latin typeface="Roboto"/>
                <a:ea typeface="Roboto"/>
              </a:rPr>
              <a:t>&gt;</a:t>
            </a:r>
            <a:endParaRPr b="0" lang="en-AU" sz="1800" spc="-1" strike="noStrike">
              <a:solidFill>
                <a:srgbClr val="000000"/>
              </a:solidFill>
              <a:uFill>
                <a:solidFill>
                  <a:srgbClr val="ffffff"/>
                </a:solidFill>
              </a:uFill>
              <a:latin typeface="Arial"/>
            </a:endParaRPr>
          </a:p>
          <a:p>
            <a:pPr>
              <a:lnSpc>
                <a:spcPct val="100000"/>
              </a:lnSpc>
            </a:pPr>
            <a:r>
              <a:rPr b="0" lang="en-AU" sz="1400" spc="-1" strike="noStrike">
                <a:solidFill>
                  <a:srgbClr val="dedede"/>
                </a:solidFill>
                <a:uFill>
                  <a:solidFill>
                    <a:srgbClr val="ffffff"/>
                  </a:solidFill>
                </a:uFill>
                <a:latin typeface="Roboto"/>
                <a:ea typeface="Roboto"/>
              </a:rPr>
              <a:t>    </a:t>
            </a:r>
            <a:r>
              <a:rPr b="0" lang="en-AU" sz="1400" spc="-1" strike="noStrike">
                <a:solidFill>
                  <a:srgbClr val="dedede"/>
                </a:solidFill>
                <a:uFill>
                  <a:solidFill>
                    <a:srgbClr val="ffffff"/>
                  </a:solidFill>
                </a:uFill>
                <a:latin typeface="Roboto"/>
                <a:ea typeface="Roboto"/>
              </a:rPr>
              <a:t>&lt;</a:t>
            </a:r>
            <a:r>
              <a:rPr b="0" lang="en-AU" sz="1400" spc="-1" strike="noStrike">
                <a:solidFill>
                  <a:srgbClr val="db4437"/>
                </a:solidFill>
                <a:uFill>
                  <a:solidFill>
                    <a:srgbClr val="ffffff"/>
                  </a:solidFill>
                </a:uFill>
                <a:latin typeface="Roboto"/>
                <a:ea typeface="Roboto"/>
              </a:rPr>
              <a:t>p</a:t>
            </a:r>
            <a:r>
              <a:rPr b="0" lang="en-AU" sz="1400" spc="-1" strike="noStrike">
                <a:solidFill>
                  <a:srgbClr val="dedede"/>
                </a:solidFill>
                <a:uFill>
                  <a:solidFill>
                    <a:srgbClr val="ffffff"/>
                  </a:solidFill>
                </a:uFill>
                <a:latin typeface="Roboto"/>
                <a:ea typeface="Roboto"/>
              </a:rPr>
              <a:t>&gt;Message:&lt;/</a:t>
            </a:r>
            <a:r>
              <a:rPr b="0" lang="en-AU" sz="1400" spc="-1" strike="noStrike">
                <a:solidFill>
                  <a:srgbClr val="db4437"/>
                </a:solidFill>
                <a:uFill>
                  <a:solidFill>
                    <a:srgbClr val="ffffff"/>
                  </a:solidFill>
                </a:uFill>
                <a:latin typeface="Roboto"/>
                <a:ea typeface="Roboto"/>
              </a:rPr>
              <a:t>p</a:t>
            </a:r>
            <a:r>
              <a:rPr b="0" lang="en-AU" sz="1400" spc="-1" strike="noStrike">
                <a:solidFill>
                  <a:srgbClr val="dedede"/>
                </a:solidFill>
                <a:uFill>
                  <a:solidFill>
                    <a:srgbClr val="ffffff"/>
                  </a:solidFill>
                </a:uFill>
                <a:latin typeface="Roboto"/>
                <a:ea typeface="Roboto"/>
              </a:rPr>
              <a:t>&gt;</a:t>
            </a:r>
            <a:endParaRPr b="0" lang="en-AU" sz="1800" spc="-1" strike="noStrike">
              <a:solidFill>
                <a:srgbClr val="000000"/>
              </a:solidFill>
              <a:uFill>
                <a:solidFill>
                  <a:srgbClr val="ffffff"/>
                </a:solidFill>
              </a:uFill>
              <a:latin typeface="Arial"/>
            </a:endParaRPr>
          </a:p>
          <a:p>
            <a:pPr>
              <a:lnSpc>
                <a:spcPct val="100000"/>
              </a:lnSpc>
            </a:pPr>
            <a:r>
              <a:rPr b="0" lang="en-AU" sz="1400" spc="-1" strike="noStrike">
                <a:solidFill>
                  <a:srgbClr val="dedede"/>
                </a:solidFill>
                <a:uFill>
                  <a:solidFill>
                    <a:srgbClr val="ffffff"/>
                  </a:solidFill>
                </a:uFill>
                <a:latin typeface="Roboto"/>
                <a:ea typeface="Roboto"/>
              </a:rPr>
              <a:t>    </a:t>
            </a:r>
            <a:r>
              <a:rPr b="0" lang="en-AU" sz="1400" spc="-1" strike="noStrike">
                <a:solidFill>
                  <a:srgbClr val="dedede"/>
                </a:solidFill>
                <a:uFill>
                  <a:solidFill>
                    <a:srgbClr val="ffffff"/>
                  </a:solidFill>
                </a:uFill>
                <a:latin typeface="Roboto"/>
                <a:ea typeface="Roboto"/>
              </a:rPr>
              <a:t>&lt;</a:t>
            </a:r>
            <a:r>
              <a:rPr b="0" lang="en-AU" sz="1400" spc="-1" strike="noStrike">
                <a:solidFill>
                  <a:srgbClr val="db4437"/>
                </a:solidFill>
                <a:uFill>
                  <a:solidFill>
                    <a:srgbClr val="ffffff"/>
                  </a:solidFill>
                </a:uFill>
                <a:latin typeface="Roboto"/>
                <a:ea typeface="Roboto"/>
              </a:rPr>
              <a:t>p</a:t>
            </a:r>
            <a:r>
              <a:rPr b="0" lang="en-AU" sz="1400" spc="-1" strike="noStrike">
                <a:solidFill>
                  <a:srgbClr val="dedede"/>
                </a:solidFill>
                <a:uFill>
                  <a:solidFill>
                    <a:srgbClr val="ffffff"/>
                  </a:solidFill>
                </a:uFill>
                <a:latin typeface="Roboto"/>
                <a:ea typeface="Roboto"/>
              </a:rPr>
              <a:t>&gt;</a:t>
            </a:r>
            <a:r>
              <a:rPr b="0" lang="en-AU" sz="1400" spc="-1" strike="noStrike">
                <a:solidFill>
                  <a:srgbClr val="db4437"/>
                </a:solidFill>
                <a:uFill>
                  <a:solidFill>
                    <a:srgbClr val="ffffff"/>
                  </a:solidFill>
                </a:uFill>
                <a:latin typeface="Roboto"/>
                <a:ea typeface="Roboto"/>
              </a:rPr>
              <a:t>&lt;%= @message %&gt;</a:t>
            </a:r>
            <a:r>
              <a:rPr b="0" lang="en-AU" sz="1400" spc="-1" strike="noStrike">
                <a:solidFill>
                  <a:srgbClr val="dedede"/>
                </a:solidFill>
                <a:uFill>
                  <a:solidFill>
                    <a:srgbClr val="ffffff"/>
                  </a:solidFill>
                </a:uFill>
                <a:latin typeface="Roboto"/>
                <a:ea typeface="Roboto"/>
              </a:rPr>
              <a:t>&lt;/</a:t>
            </a:r>
            <a:r>
              <a:rPr b="0" lang="en-AU" sz="1400" spc="-1" strike="noStrike">
                <a:solidFill>
                  <a:srgbClr val="db4437"/>
                </a:solidFill>
                <a:uFill>
                  <a:solidFill>
                    <a:srgbClr val="ffffff"/>
                  </a:solidFill>
                </a:uFill>
                <a:latin typeface="Roboto"/>
                <a:ea typeface="Roboto"/>
              </a:rPr>
              <a:t>p</a:t>
            </a:r>
            <a:r>
              <a:rPr b="0" lang="en-AU" sz="1400" spc="-1" strike="noStrike">
                <a:solidFill>
                  <a:srgbClr val="dedede"/>
                </a:solidFill>
                <a:uFill>
                  <a:solidFill>
                    <a:srgbClr val="ffffff"/>
                  </a:solidFill>
                </a:uFill>
                <a:latin typeface="Roboto"/>
                <a:ea typeface="Roboto"/>
              </a:rPr>
              <a:t>&gt;</a:t>
            </a:r>
            <a:endParaRPr b="0" lang="en-AU" sz="1800" spc="-1" strike="noStrike">
              <a:solidFill>
                <a:srgbClr val="000000"/>
              </a:solidFill>
              <a:uFill>
                <a:solidFill>
                  <a:srgbClr val="ffffff"/>
                </a:solidFill>
              </a:uFill>
              <a:latin typeface="Arial"/>
            </a:endParaRPr>
          </a:p>
          <a:p>
            <a:pPr>
              <a:lnSpc>
                <a:spcPct val="100000"/>
              </a:lnSpc>
            </a:pPr>
            <a:r>
              <a:rPr b="0" lang="en-AU" sz="1400" spc="-1" strike="noStrike">
                <a:solidFill>
                  <a:srgbClr val="dedede"/>
                </a:solidFill>
                <a:uFill>
                  <a:solidFill>
                    <a:srgbClr val="ffffff"/>
                  </a:solidFill>
                </a:uFill>
                <a:latin typeface="Roboto"/>
                <a:ea typeface="Roboto"/>
              </a:rPr>
              <a:t>  </a:t>
            </a:r>
            <a:r>
              <a:rPr b="0" lang="en-AU" sz="1400" spc="-1" strike="noStrike">
                <a:solidFill>
                  <a:srgbClr val="dedede"/>
                </a:solidFill>
                <a:uFill>
                  <a:solidFill>
                    <a:srgbClr val="ffffff"/>
                  </a:solidFill>
                </a:uFill>
                <a:latin typeface="Roboto"/>
                <a:ea typeface="Roboto"/>
              </a:rPr>
              <a:t>&lt;/</a:t>
            </a:r>
            <a:r>
              <a:rPr b="0" lang="en-AU" sz="1400" spc="-1" strike="noStrike">
                <a:solidFill>
                  <a:srgbClr val="db4437"/>
                </a:solidFill>
                <a:uFill>
                  <a:solidFill>
                    <a:srgbClr val="ffffff"/>
                  </a:solidFill>
                </a:uFill>
                <a:latin typeface="Roboto"/>
                <a:ea typeface="Roboto"/>
              </a:rPr>
              <a:t>body</a:t>
            </a:r>
            <a:r>
              <a:rPr b="0" lang="en-AU" sz="1400" spc="-1" strike="noStrike">
                <a:solidFill>
                  <a:srgbClr val="dedede"/>
                </a:solidFill>
                <a:uFill>
                  <a:solidFill>
                    <a:srgbClr val="ffffff"/>
                  </a:solidFill>
                </a:uFill>
                <a:latin typeface="Roboto"/>
                <a:ea typeface="Roboto"/>
              </a:rPr>
              <a:t>&gt;</a:t>
            </a:r>
            <a:endParaRPr b="0" lang="en-AU" sz="1800" spc="-1" strike="noStrike">
              <a:solidFill>
                <a:srgbClr val="000000"/>
              </a:solidFill>
              <a:uFill>
                <a:solidFill>
                  <a:srgbClr val="ffffff"/>
                </a:solidFill>
              </a:uFill>
              <a:latin typeface="Arial"/>
            </a:endParaRPr>
          </a:p>
          <a:p>
            <a:pPr>
              <a:lnSpc>
                <a:spcPct val="100000"/>
              </a:lnSpc>
            </a:pPr>
            <a:r>
              <a:rPr b="0" lang="en-AU" sz="1400" spc="-1" strike="noStrike">
                <a:solidFill>
                  <a:srgbClr val="dedede"/>
                </a:solidFill>
                <a:uFill>
                  <a:solidFill>
                    <a:srgbClr val="ffffff"/>
                  </a:solidFill>
                </a:uFill>
                <a:latin typeface="Roboto"/>
                <a:ea typeface="Roboto"/>
              </a:rPr>
              <a:t>&lt;/</a:t>
            </a:r>
            <a:r>
              <a:rPr b="0" lang="en-AU" sz="1400" spc="-1" strike="noStrike">
                <a:solidFill>
                  <a:srgbClr val="db4437"/>
                </a:solidFill>
                <a:uFill>
                  <a:solidFill>
                    <a:srgbClr val="ffffff"/>
                  </a:solidFill>
                </a:uFill>
                <a:latin typeface="Roboto"/>
                <a:ea typeface="Roboto"/>
              </a:rPr>
              <a:t>html</a:t>
            </a:r>
            <a:r>
              <a:rPr b="0" lang="en-AU" sz="1400" spc="-1" strike="noStrike">
                <a:solidFill>
                  <a:srgbClr val="dedede"/>
                </a:solidFill>
                <a:uFill>
                  <a:solidFill>
                    <a:srgbClr val="ffffff"/>
                  </a:solidFill>
                </a:uFill>
                <a:latin typeface="Roboto"/>
                <a:ea typeface="Roboto"/>
              </a:rPr>
              <a:t>&gt;</a:t>
            </a:r>
            <a:endParaRPr b="0" lang="en-AU" sz="1800" spc="-1" strike="noStrike">
              <a:solidFill>
                <a:srgbClr val="000000"/>
              </a:solidFill>
              <a:uFill>
                <a:solidFill>
                  <a:srgbClr val="ffffff"/>
                </a:solidFill>
              </a:uFill>
              <a:latin typeface="Arial"/>
            </a:endParaRPr>
          </a:p>
          <a:p>
            <a:pPr>
              <a:lnSpc>
                <a:spcPct val="100000"/>
              </a:lnSpc>
            </a:pPr>
            <a:endParaRPr b="0" lang="en-AU" sz="1800" spc="-1" strike="noStrike">
              <a:solidFill>
                <a:srgbClr val="000000"/>
              </a:solidFill>
              <a:uFill>
                <a:solidFill>
                  <a:srgbClr val="ffffff"/>
                </a:solidFill>
              </a:uFill>
              <a:latin typeface="Arial"/>
            </a:endParaRPr>
          </a:p>
        </p:txBody>
      </p:sp>
      <p:sp>
        <p:nvSpPr>
          <p:cNvPr id="163" name="CustomShape 3"/>
          <p:cNvSpPr/>
          <p:nvPr/>
        </p:nvSpPr>
        <p:spPr>
          <a:xfrm>
            <a:off x="471960" y="1058760"/>
            <a:ext cx="2270160" cy="3569760"/>
          </a:xfrm>
          <a:prstGeom prst="rect">
            <a:avLst/>
          </a:prstGeom>
          <a:noFill/>
          <a:ln>
            <a:noFill/>
          </a:ln>
        </p:spPr>
        <p:style>
          <a:lnRef idx="0"/>
          <a:fillRef idx="0"/>
          <a:effectRef idx="0"/>
          <a:fontRef idx="minor"/>
        </p:style>
        <p:txBody>
          <a:bodyPr lIns="90000" rIns="90000" tIns="91440" bIns="91440"/>
          <a:p>
            <a:pPr>
              <a:lnSpc>
                <a:spcPct val="100000"/>
              </a:lnSpc>
            </a:pPr>
            <a:r>
              <a:rPr b="0" lang="en-AU" sz="1800" spc="-1" strike="noStrike">
                <a:solidFill>
                  <a:srgbClr val="737373"/>
                </a:solidFill>
                <a:uFill>
                  <a:solidFill>
                    <a:srgbClr val="ffffff"/>
                  </a:solidFill>
                </a:uFill>
                <a:latin typeface="Roboto"/>
                <a:ea typeface="Roboto"/>
              </a:rPr>
              <a:t>In the view for contact_mailer we want to add some html to the html file.</a:t>
            </a:r>
            <a:endParaRPr b="0" lang="en-AU" sz="1800" spc="-1" strike="noStrike">
              <a:solidFill>
                <a:srgbClr val="000000"/>
              </a:solidFill>
              <a:uFill>
                <a:solidFill>
                  <a:srgbClr val="ffffff"/>
                </a:solidFill>
              </a:uFill>
              <a:latin typeface="Arial"/>
            </a:endParaRPr>
          </a:p>
          <a:p>
            <a:pPr>
              <a:lnSpc>
                <a:spcPct val="100000"/>
              </a:lnSpc>
            </a:pPr>
            <a:endParaRPr b="0" lang="en-AU" sz="1800" spc="-1" strike="noStrike">
              <a:solidFill>
                <a:srgbClr val="000000"/>
              </a:solidFill>
              <a:uFill>
                <a:solidFill>
                  <a:srgbClr val="ffffff"/>
                </a:solidFill>
              </a:uFill>
              <a:latin typeface="Arial"/>
            </a:endParaRPr>
          </a:p>
          <a:p>
            <a:pPr>
              <a:lnSpc>
                <a:spcPct val="100000"/>
              </a:lnSpc>
            </a:pPr>
            <a:r>
              <a:rPr b="0" lang="en-AU" sz="1800" spc="-1" strike="noStrike">
                <a:solidFill>
                  <a:srgbClr val="737373"/>
                </a:solidFill>
                <a:uFill>
                  <a:solidFill>
                    <a:srgbClr val="ffffff"/>
                  </a:solidFill>
                </a:uFill>
                <a:latin typeface="Roboto"/>
                <a:ea typeface="Roboto"/>
              </a:rPr>
              <a:t>This way the email looks nice if sent as an email.</a:t>
            </a:r>
            <a:endParaRPr b="0" lang="en-AU" sz="1800" spc="-1" strike="noStrike">
              <a:solidFill>
                <a:srgbClr val="000000"/>
              </a:solidFill>
              <a:uFill>
                <a:solidFill>
                  <a:srgbClr val="ffffff"/>
                </a:solidFill>
              </a:uFill>
              <a:latin typeface="Arial"/>
            </a:endParaRPr>
          </a:p>
          <a:p>
            <a:pPr>
              <a:lnSpc>
                <a:spcPct val="100000"/>
              </a:lnSpc>
            </a:pPr>
            <a:endParaRPr b="0" lang="en-AU" sz="1800" spc="-1" strike="noStrike">
              <a:solidFill>
                <a:srgbClr val="000000"/>
              </a:solidFill>
              <a:uFill>
                <a:solidFill>
                  <a:srgbClr val="ffffff"/>
                </a:solidFill>
              </a:uFill>
              <a:latin typeface="Arial"/>
            </a:endParaRPr>
          </a:p>
        </p:txBody>
      </p:sp>
    </p:spTree>
  </p:cSld>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CustomShape 1"/>
          <p:cNvSpPr/>
          <p:nvPr/>
        </p:nvSpPr>
        <p:spPr>
          <a:xfrm>
            <a:off x="98280" y="16200"/>
            <a:ext cx="8825760" cy="601920"/>
          </a:xfrm>
          <a:prstGeom prst="rect">
            <a:avLst/>
          </a:prstGeom>
          <a:noFill/>
          <a:ln>
            <a:noFill/>
          </a:ln>
        </p:spPr>
        <p:style>
          <a:lnRef idx="0"/>
          <a:fillRef idx="0"/>
          <a:effectRef idx="0"/>
          <a:fontRef idx="minor"/>
        </p:style>
        <p:txBody>
          <a:bodyPr lIns="90000" rIns="90000" tIns="91440" bIns="91440" anchor="ctr"/>
          <a:p>
            <a:pPr>
              <a:lnSpc>
                <a:spcPct val="100000"/>
              </a:lnSpc>
            </a:pPr>
            <a:r>
              <a:rPr b="0" lang="en-AU" sz="1800" spc="-1" strike="noStrike">
                <a:solidFill>
                  <a:srgbClr val="ffffff"/>
                </a:solidFill>
                <a:uFill>
                  <a:solidFill>
                    <a:srgbClr val="ffffff"/>
                  </a:solidFill>
                </a:uFill>
                <a:latin typeface="Roboto"/>
                <a:ea typeface="Roboto"/>
              </a:rPr>
              <a:t>views/contact_mailer/contact_mailer.text.erb</a:t>
            </a:r>
            <a:endParaRPr b="0" lang="en-AU" sz="1800" spc="-1" strike="noStrike">
              <a:solidFill>
                <a:srgbClr val="000000"/>
              </a:solidFill>
              <a:uFill>
                <a:solidFill>
                  <a:srgbClr val="ffffff"/>
                </a:solidFill>
              </a:uFill>
              <a:latin typeface="Arial"/>
            </a:endParaRPr>
          </a:p>
        </p:txBody>
      </p:sp>
      <p:sp>
        <p:nvSpPr>
          <p:cNvPr id="165" name="CustomShape 2"/>
          <p:cNvSpPr/>
          <p:nvPr/>
        </p:nvSpPr>
        <p:spPr>
          <a:xfrm>
            <a:off x="2931120" y="1058760"/>
            <a:ext cx="2870280" cy="1233000"/>
          </a:xfrm>
          <a:prstGeom prst="rect">
            <a:avLst/>
          </a:prstGeom>
          <a:solidFill>
            <a:srgbClr val="434343"/>
          </a:solidFill>
          <a:ln>
            <a:noFill/>
          </a:ln>
        </p:spPr>
        <p:style>
          <a:lnRef idx="0"/>
          <a:fillRef idx="0"/>
          <a:effectRef idx="0"/>
          <a:fontRef idx="minor"/>
        </p:style>
        <p:txBody>
          <a:bodyPr lIns="90000" rIns="90000" tIns="91440" bIns="91440"/>
          <a:p>
            <a:pPr>
              <a:lnSpc>
                <a:spcPct val="100000"/>
              </a:lnSpc>
            </a:pPr>
            <a:r>
              <a:rPr b="0" lang="en-AU" sz="1400" spc="-1" strike="noStrike">
                <a:solidFill>
                  <a:srgbClr val="dedede"/>
                </a:solidFill>
                <a:uFill>
                  <a:solidFill>
                    <a:srgbClr val="ffffff"/>
                  </a:solidFill>
                </a:uFill>
                <a:latin typeface="Arial"/>
                <a:ea typeface="Arial"/>
              </a:rPr>
              <a:t>NEW CONTACT EMAIL</a:t>
            </a:r>
            <a:endParaRPr b="0" lang="en-AU" sz="1800" spc="-1" strike="noStrike">
              <a:solidFill>
                <a:srgbClr val="000000"/>
              </a:solidFill>
              <a:uFill>
                <a:solidFill>
                  <a:srgbClr val="ffffff"/>
                </a:solidFill>
              </a:uFill>
              <a:latin typeface="Arial"/>
            </a:endParaRPr>
          </a:p>
          <a:p>
            <a:pPr>
              <a:lnSpc>
                <a:spcPct val="100000"/>
              </a:lnSpc>
            </a:pPr>
            <a:r>
              <a:rPr b="0" lang="en-AU" sz="1400" spc="-1" strike="noStrike">
                <a:solidFill>
                  <a:srgbClr val="dedede"/>
                </a:solidFill>
                <a:uFill>
                  <a:solidFill>
                    <a:srgbClr val="ffffff"/>
                  </a:solidFill>
                </a:uFill>
                <a:latin typeface="Arial"/>
                <a:ea typeface="Arial"/>
              </a:rPr>
              <a:t>Email: </a:t>
            </a:r>
            <a:r>
              <a:rPr b="0" lang="en-AU" sz="1400" spc="-1" strike="noStrike">
                <a:solidFill>
                  <a:srgbClr val="db4437"/>
                </a:solidFill>
                <a:uFill>
                  <a:solidFill>
                    <a:srgbClr val="ffffff"/>
                  </a:solidFill>
                </a:uFill>
                <a:latin typeface="Arial"/>
                <a:ea typeface="Arial"/>
              </a:rPr>
              <a:t>&lt;%= @email %&gt;</a:t>
            </a:r>
            <a:endParaRPr b="0" lang="en-AU" sz="1800" spc="-1" strike="noStrike">
              <a:solidFill>
                <a:srgbClr val="000000"/>
              </a:solidFill>
              <a:uFill>
                <a:solidFill>
                  <a:srgbClr val="ffffff"/>
                </a:solidFill>
              </a:uFill>
              <a:latin typeface="Arial"/>
            </a:endParaRPr>
          </a:p>
          <a:p>
            <a:pPr>
              <a:lnSpc>
                <a:spcPct val="100000"/>
              </a:lnSpc>
            </a:pPr>
            <a:r>
              <a:rPr b="0" lang="en-AU" sz="1400" spc="-1" strike="noStrike">
                <a:solidFill>
                  <a:srgbClr val="dedede"/>
                </a:solidFill>
                <a:uFill>
                  <a:solidFill>
                    <a:srgbClr val="ffffff"/>
                  </a:solidFill>
                </a:uFill>
                <a:latin typeface="Arial"/>
                <a:ea typeface="Arial"/>
              </a:rPr>
              <a:t>Message: </a:t>
            </a:r>
            <a:r>
              <a:rPr b="0" lang="en-AU" sz="1400" spc="-1" strike="noStrike">
                <a:solidFill>
                  <a:srgbClr val="db4437"/>
                </a:solidFill>
                <a:uFill>
                  <a:solidFill>
                    <a:srgbClr val="ffffff"/>
                  </a:solidFill>
                </a:uFill>
                <a:latin typeface="Arial"/>
                <a:ea typeface="Arial"/>
              </a:rPr>
              <a:t>&lt;%= @message %&gt;</a:t>
            </a:r>
            <a:endParaRPr b="0" lang="en-AU" sz="1800" spc="-1" strike="noStrike">
              <a:solidFill>
                <a:srgbClr val="000000"/>
              </a:solidFill>
              <a:uFill>
                <a:solidFill>
                  <a:srgbClr val="ffffff"/>
                </a:solidFill>
              </a:uFill>
              <a:latin typeface="Arial"/>
            </a:endParaRPr>
          </a:p>
          <a:p>
            <a:pPr>
              <a:lnSpc>
                <a:spcPct val="100000"/>
              </a:lnSpc>
            </a:pPr>
            <a:endParaRPr b="0" lang="en-AU" sz="1800" spc="-1" strike="noStrike">
              <a:solidFill>
                <a:srgbClr val="000000"/>
              </a:solidFill>
              <a:uFill>
                <a:solidFill>
                  <a:srgbClr val="ffffff"/>
                </a:solidFill>
              </a:uFill>
              <a:latin typeface="Arial"/>
            </a:endParaRPr>
          </a:p>
          <a:p>
            <a:pPr>
              <a:lnSpc>
                <a:spcPct val="100000"/>
              </a:lnSpc>
            </a:pPr>
            <a:endParaRPr b="0" lang="en-AU" sz="1800" spc="-1" strike="noStrike">
              <a:solidFill>
                <a:srgbClr val="000000"/>
              </a:solidFill>
              <a:uFill>
                <a:solidFill>
                  <a:srgbClr val="ffffff"/>
                </a:solidFill>
              </a:uFill>
              <a:latin typeface="Arial"/>
            </a:endParaRPr>
          </a:p>
        </p:txBody>
      </p:sp>
      <p:sp>
        <p:nvSpPr>
          <p:cNvPr id="166" name="CustomShape 3"/>
          <p:cNvSpPr/>
          <p:nvPr/>
        </p:nvSpPr>
        <p:spPr>
          <a:xfrm>
            <a:off x="471960" y="1058760"/>
            <a:ext cx="2412000" cy="1350000"/>
          </a:xfrm>
          <a:prstGeom prst="rect">
            <a:avLst/>
          </a:prstGeom>
          <a:noFill/>
          <a:ln>
            <a:noFill/>
          </a:ln>
        </p:spPr>
        <p:style>
          <a:lnRef idx="0"/>
          <a:fillRef idx="0"/>
          <a:effectRef idx="0"/>
          <a:fontRef idx="minor"/>
        </p:style>
        <p:txBody>
          <a:bodyPr lIns="90000" rIns="90000" tIns="91440" bIns="91440"/>
          <a:p>
            <a:pPr>
              <a:lnSpc>
                <a:spcPct val="100000"/>
              </a:lnSpc>
            </a:pPr>
            <a:r>
              <a:rPr b="0" lang="en-AU" sz="1800" spc="-1" strike="noStrike">
                <a:solidFill>
                  <a:srgbClr val="737373"/>
                </a:solidFill>
                <a:uFill>
                  <a:solidFill>
                    <a:srgbClr val="ffffff"/>
                  </a:solidFill>
                </a:uFill>
                <a:latin typeface="Roboto"/>
                <a:ea typeface="Roboto"/>
              </a:rPr>
              <a:t>Let’s also add a text version in case it is sent as a plain text email.</a:t>
            </a:r>
            <a:endParaRPr b="0" lang="en-AU" sz="1800" spc="-1" strike="noStrike">
              <a:solidFill>
                <a:srgbClr val="000000"/>
              </a:solidFill>
              <a:uFill>
                <a:solidFill>
                  <a:srgbClr val="ffffff"/>
                </a:solidFill>
              </a:uFill>
              <a:latin typeface="Arial"/>
            </a:endParaRPr>
          </a:p>
          <a:p>
            <a:pPr>
              <a:lnSpc>
                <a:spcPct val="100000"/>
              </a:lnSpc>
            </a:pPr>
            <a:endParaRPr b="0" lang="en-AU" sz="1800" spc="-1" strike="noStrike">
              <a:solidFill>
                <a:srgbClr val="000000"/>
              </a:solidFill>
              <a:uFill>
                <a:solidFill>
                  <a:srgbClr val="ffffff"/>
                </a:solidFill>
              </a:uFill>
              <a:latin typeface="Arial"/>
            </a:endParaRPr>
          </a:p>
          <a:p>
            <a:pPr>
              <a:lnSpc>
                <a:spcPct val="100000"/>
              </a:lnSpc>
            </a:pPr>
            <a:endParaRPr b="0" lang="en-AU" sz="1800" spc="-1" strike="noStrike">
              <a:solidFill>
                <a:srgbClr val="000000"/>
              </a:solidFill>
              <a:uFill>
                <a:solidFill>
                  <a:srgbClr val="ffffff"/>
                </a:solidFill>
              </a:uFill>
              <a:latin typeface="Arial"/>
            </a:endParaRPr>
          </a:p>
          <a:p>
            <a:pPr>
              <a:lnSpc>
                <a:spcPct val="100000"/>
              </a:lnSpc>
            </a:pPr>
            <a:endParaRPr b="0" lang="en-AU" sz="1800" spc="-1" strike="noStrike">
              <a:solidFill>
                <a:srgbClr val="000000"/>
              </a:solidFill>
              <a:uFill>
                <a:solidFill>
                  <a:srgbClr val="ffffff"/>
                </a:solidFill>
              </a:uFill>
              <a:latin typeface="Arial"/>
            </a:endParaRPr>
          </a:p>
        </p:txBody>
      </p:sp>
      <p:sp>
        <p:nvSpPr>
          <p:cNvPr id="167" name="CustomShape 4"/>
          <p:cNvSpPr/>
          <p:nvPr/>
        </p:nvSpPr>
        <p:spPr>
          <a:xfrm>
            <a:off x="471960" y="2550960"/>
            <a:ext cx="8121960" cy="2183400"/>
          </a:xfrm>
          <a:prstGeom prst="rect">
            <a:avLst/>
          </a:prstGeom>
          <a:noFill/>
          <a:ln>
            <a:noFill/>
          </a:ln>
        </p:spPr>
        <p:style>
          <a:lnRef idx="0"/>
          <a:fillRef idx="0"/>
          <a:effectRef idx="0"/>
          <a:fontRef idx="minor"/>
        </p:style>
        <p:txBody>
          <a:bodyPr lIns="90000" rIns="90000" tIns="91440" bIns="91440"/>
          <a:p>
            <a:pPr>
              <a:lnSpc>
                <a:spcPct val="100000"/>
              </a:lnSpc>
            </a:pPr>
            <a:r>
              <a:rPr b="0" lang="en-AU" sz="1800" spc="-1" strike="noStrike">
                <a:solidFill>
                  <a:srgbClr val="737373"/>
                </a:solidFill>
                <a:uFill>
                  <a:solidFill>
                    <a:srgbClr val="ffffff"/>
                  </a:solidFill>
                </a:uFill>
                <a:latin typeface="Roboto"/>
                <a:ea typeface="Roboto"/>
              </a:rPr>
              <a:t>After everything is setup, restart your app and test the form. You should receive an email now!</a:t>
            </a:r>
            <a:endParaRPr b="0" lang="en-AU" sz="1800" spc="-1" strike="noStrike">
              <a:solidFill>
                <a:srgbClr val="000000"/>
              </a:solidFill>
              <a:uFill>
                <a:solidFill>
                  <a:srgbClr val="ffffff"/>
                </a:solidFill>
              </a:uFill>
              <a:latin typeface="Arial"/>
            </a:endParaRPr>
          </a:p>
          <a:p>
            <a:pPr>
              <a:lnSpc>
                <a:spcPct val="100000"/>
              </a:lnSpc>
            </a:pPr>
            <a:endParaRPr b="0" lang="en-AU" sz="1800" spc="-1" strike="noStrike">
              <a:solidFill>
                <a:srgbClr val="000000"/>
              </a:solidFill>
              <a:uFill>
                <a:solidFill>
                  <a:srgbClr val="ffffff"/>
                </a:solidFill>
              </a:uFill>
              <a:latin typeface="Arial"/>
            </a:endParaRPr>
          </a:p>
          <a:p>
            <a:pPr>
              <a:lnSpc>
                <a:spcPct val="100000"/>
              </a:lnSpc>
            </a:pPr>
            <a:r>
              <a:rPr b="0" lang="en-AU" sz="1800" spc="-1" strike="noStrike">
                <a:solidFill>
                  <a:srgbClr val="ff9900"/>
                </a:solidFill>
                <a:uFill>
                  <a:solidFill>
                    <a:srgbClr val="ffffff"/>
                  </a:solidFill>
                </a:uFill>
                <a:latin typeface="Roboto"/>
                <a:ea typeface="Roboto"/>
              </a:rPr>
              <a:t>Note:</a:t>
            </a:r>
            <a:r>
              <a:rPr b="0" lang="en-AU" sz="1800" spc="-1" strike="noStrike">
                <a:solidFill>
                  <a:srgbClr val="737373"/>
                </a:solidFill>
                <a:uFill>
                  <a:solidFill>
                    <a:srgbClr val="ffffff"/>
                  </a:solidFill>
                </a:uFill>
                <a:latin typeface="Roboto"/>
                <a:ea typeface="Roboto"/>
              </a:rPr>
              <a:t> this is purely an example to show how you can take form data through a post and do anything you want with it. In this case we sent the data as an email to ourselves. We could even save this data to a </a:t>
            </a:r>
            <a:r>
              <a:rPr b="0" lang="en-AU" sz="1800" spc="-1" strike="noStrike">
                <a:solidFill>
                  <a:srgbClr val="ff9900"/>
                </a:solidFill>
                <a:uFill>
                  <a:solidFill>
                    <a:srgbClr val="ffffff"/>
                  </a:solidFill>
                </a:uFill>
                <a:latin typeface="Roboto"/>
                <a:ea typeface="Roboto"/>
              </a:rPr>
              <a:t>rails model</a:t>
            </a:r>
            <a:r>
              <a:rPr b="0" lang="en-AU" sz="1800" spc="-1" strike="noStrike">
                <a:solidFill>
                  <a:srgbClr val="737373"/>
                </a:solidFill>
                <a:uFill>
                  <a:solidFill>
                    <a:srgbClr val="ffffff"/>
                  </a:solidFill>
                </a:uFill>
                <a:latin typeface="Roboto"/>
                <a:ea typeface="Roboto"/>
              </a:rPr>
              <a:t>.</a:t>
            </a:r>
            <a:endParaRPr b="0" lang="en-AU" sz="1800" spc="-1" strike="noStrike">
              <a:solidFill>
                <a:srgbClr val="000000"/>
              </a:solidFill>
              <a:uFill>
                <a:solidFill>
                  <a:srgbClr val="ffffff"/>
                </a:solidFill>
              </a:uFill>
              <a:latin typeface="Arial"/>
            </a:endParaRPr>
          </a:p>
          <a:p>
            <a:pPr>
              <a:lnSpc>
                <a:spcPct val="100000"/>
              </a:lnSpc>
            </a:pPr>
            <a:endParaRPr b="0" lang="en-AU" sz="1800" spc="-1" strike="noStrike">
              <a:solidFill>
                <a:srgbClr val="000000"/>
              </a:solidFill>
              <a:uFill>
                <a:solidFill>
                  <a:srgbClr val="ffffff"/>
                </a:solidFill>
              </a:uFill>
              <a:latin typeface="Arial"/>
            </a:endParaRPr>
          </a:p>
          <a:p>
            <a:pPr>
              <a:lnSpc>
                <a:spcPct val="100000"/>
              </a:lnSpc>
            </a:pPr>
            <a:endParaRPr b="0" lang="en-AU" sz="1800" spc="-1" strike="noStrike">
              <a:solidFill>
                <a:srgbClr val="000000"/>
              </a:solidFill>
              <a:uFill>
                <a:solidFill>
                  <a:srgbClr val="ffffff"/>
                </a:solidFill>
              </a:uFill>
              <a:latin typeface="Arial"/>
            </a:endParaRPr>
          </a:p>
          <a:p>
            <a:pPr>
              <a:lnSpc>
                <a:spcPct val="100000"/>
              </a:lnSpc>
            </a:pPr>
            <a:endParaRPr b="0" lang="en-AU" sz="1800" spc="-1" strike="noStrike">
              <a:solidFill>
                <a:srgbClr val="000000"/>
              </a:solidFill>
              <a:uFill>
                <a:solidFill>
                  <a:srgbClr val="ffffff"/>
                </a:solidFill>
              </a:uFill>
              <a:latin typeface="Arial"/>
            </a:endParaRPr>
          </a:p>
          <a:p>
            <a:pPr>
              <a:lnSpc>
                <a:spcPct val="100000"/>
              </a:lnSpc>
            </a:pPr>
            <a:endParaRPr b="0" lang="en-AU" sz="1800" spc="-1" strike="noStrike">
              <a:solidFill>
                <a:srgbClr val="000000"/>
              </a:solidFill>
              <a:uFill>
                <a:solidFill>
                  <a:srgbClr val="ffffff"/>
                </a:solidFill>
              </a:uFill>
              <a:latin typeface="Arial"/>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471960" y="738720"/>
            <a:ext cx="8221320" cy="767160"/>
          </a:xfrm>
          <a:prstGeom prst="rect">
            <a:avLst/>
          </a:prstGeom>
          <a:noFill/>
          <a:ln>
            <a:noFill/>
          </a:ln>
        </p:spPr>
        <p:style>
          <a:lnRef idx="0"/>
          <a:fillRef idx="0"/>
          <a:effectRef idx="0"/>
          <a:fontRef idx="minor"/>
        </p:style>
        <p:txBody>
          <a:bodyPr lIns="90000" rIns="90000" tIns="91440" bIns="91440" anchor="b"/>
          <a:p>
            <a:pPr>
              <a:lnSpc>
                <a:spcPct val="100000"/>
              </a:lnSpc>
            </a:pPr>
            <a:r>
              <a:rPr b="0" lang="en-AU" sz="3200" spc="-1" strike="noStrike">
                <a:solidFill>
                  <a:srgbClr val="ffffff"/>
                </a:solidFill>
                <a:uFill>
                  <a:solidFill>
                    <a:srgbClr val="ffffff"/>
                  </a:solidFill>
                </a:uFill>
                <a:latin typeface="Roboto"/>
                <a:ea typeface="Roboto"/>
              </a:rPr>
              <a:t>Contact forms</a:t>
            </a:r>
            <a:endParaRPr b="0" lang="en-AU" sz="1800" spc="-1" strike="noStrike">
              <a:solidFill>
                <a:srgbClr val="000000"/>
              </a:solidFill>
              <a:uFill>
                <a:solidFill>
                  <a:srgbClr val="ffffff"/>
                </a:solidFill>
              </a:uFill>
              <a:latin typeface="Arial"/>
            </a:endParaRPr>
          </a:p>
        </p:txBody>
      </p:sp>
      <p:sp>
        <p:nvSpPr>
          <p:cNvPr id="118" name="CustomShape 2"/>
          <p:cNvSpPr/>
          <p:nvPr/>
        </p:nvSpPr>
        <p:spPr>
          <a:xfrm>
            <a:off x="471960" y="1919160"/>
            <a:ext cx="8221320" cy="2709360"/>
          </a:xfrm>
          <a:prstGeom prst="rect">
            <a:avLst/>
          </a:prstGeom>
          <a:noFill/>
          <a:ln>
            <a:noFill/>
          </a:ln>
        </p:spPr>
        <p:style>
          <a:lnRef idx="0"/>
          <a:fillRef idx="0"/>
          <a:effectRef idx="0"/>
          <a:fontRef idx="minor"/>
        </p:style>
        <p:txBody>
          <a:bodyPr lIns="90000" rIns="90000" tIns="91440" bIns="91440"/>
          <a:p>
            <a:pPr>
              <a:lnSpc>
                <a:spcPct val="100000"/>
              </a:lnSpc>
            </a:pPr>
            <a:r>
              <a:rPr b="0" lang="en-AU" sz="1800" spc="-1" strike="noStrike">
                <a:solidFill>
                  <a:srgbClr val="737373"/>
                </a:solidFill>
                <a:uFill>
                  <a:solidFill>
                    <a:srgbClr val="ffffff"/>
                  </a:solidFill>
                </a:uFill>
                <a:latin typeface="Roboto"/>
                <a:ea typeface="Roboto"/>
              </a:rPr>
              <a:t>On a website we want our customer to be able to make contact with the website owner without exposing an e</a:t>
            </a:r>
            <a:r>
              <a:rPr b="0" i="1" lang="en-AU" sz="1800" spc="-1" strike="noStrike">
                <a:solidFill>
                  <a:srgbClr val="737373"/>
                </a:solidFill>
                <a:uFill>
                  <a:solidFill>
                    <a:srgbClr val="ffffff"/>
                  </a:solidFill>
                </a:uFill>
                <a:latin typeface="Roboto"/>
                <a:ea typeface="Roboto"/>
              </a:rPr>
              <a:t>mail address</a:t>
            </a:r>
            <a:r>
              <a:rPr b="0" lang="en-AU" sz="1800" spc="-1" strike="noStrike">
                <a:solidFill>
                  <a:srgbClr val="737373"/>
                </a:solidFill>
                <a:uFill>
                  <a:solidFill>
                    <a:srgbClr val="ffffff"/>
                  </a:solidFill>
                </a:uFill>
                <a:latin typeface="Roboto"/>
                <a:ea typeface="Roboto"/>
              </a:rPr>
              <a:t> on a webpage. This way we can control where emails are sent and prevent web crawlers mailing the owner junk emails.</a:t>
            </a:r>
            <a:endParaRPr b="0" lang="en-AU" sz="1800" spc="-1" strike="noStrike">
              <a:solidFill>
                <a:srgbClr val="000000"/>
              </a:solidFill>
              <a:uFill>
                <a:solidFill>
                  <a:srgbClr val="ffffff"/>
                </a:solidFill>
              </a:uFill>
              <a:latin typeface="Arial"/>
            </a:endParaRPr>
          </a:p>
          <a:p>
            <a:pPr>
              <a:lnSpc>
                <a:spcPct val="100000"/>
              </a:lnSpc>
            </a:pPr>
            <a:r>
              <a:rPr b="0" lang="en-AU" sz="1800" spc="-1" strike="noStrike">
                <a:solidFill>
                  <a:srgbClr val="737373"/>
                </a:solidFill>
                <a:uFill>
                  <a:solidFill>
                    <a:srgbClr val="ffffff"/>
                  </a:solidFill>
                </a:uFill>
                <a:latin typeface="Roboto"/>
                <a:ea typeface="Roboto"/>
              </a:rPr>
              <a:t>It also means the customer using the website doesn’t have to open their computer’s email program giving them an easier way to make contact.</a:t>
            </a:r>
            <a:endParaRPr b="0" lang="en-AU" sz="1800" spc="-1" strike="noStrike">
              <a:solidFill>
                <a:srgbClr val="000000"/>
              </a:solidFill>
              <a:uFill>
                <a:solidFill>
                  <a:srgbClr val="ffffff"/>
                </a:solidFill>
              </a:uFill>
              <a:latin typeface="Arial"/>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471960" y="738720"/>
            <a:ext cx="8221320" cy="767160"/>
          </a:xfrm>
          <a:prstGeom prst="rect">
            <a:avLst/>
          </a:prstGeom>
          <a:noFill/>
          <a:ln>
            <a:noFill/>
          </a:ln>
        </p:spPr>
        <p:style>
          <a:lnRef idx="0"/>
          <a:fillRef idx="0"/>
          <a:effectRef idx="0"/>
          <a:fontRef idx="minor"/>
        </p:style>
        <p:txBody>
          <a:bodyPr lIns="90000" rIns="90000" tIns="91440" bIns="91440" anchor="b"/>
          <a:p>
            <a:pPr>
              <a:lnSpc>
                <a:spcPct val="100000"/>
              </a:lnSpc>
            </a:pPr>
            <a:r>
              <a:rPr b="0" lang="en-AU" sz="3200" spc="-1" strike="noStrike">
                <a:solidFill>
                  <a:srgbClr val="ffffff"/>
                </a:solidFill>
                <a:uFill>
                  <a:solidFill>
                    <a:srgbClr val="ffffff"/>
                  </a:solidFill>
                </a:uFill>
                <a:latin typeface="Roboto"/>
                <a:ea typeface="Roboto"/>
              </a:rPr>
              <a:t>Contact forms the less easier way...</a:t>
            </a:r>
            <a:endParaRPr b="0" lang="en-AU" sz="1800" spc="-1" strike="noStrike">
              <a:solidFill>
                <a:srgbClr val="000000"/>
              </a:solidFill>
              <a:uFill>
                <a:solidFill>
                  <a:srgbClr val="ffffff"/>
                </a:solidFill>
              </a:uFill>
              <a:latin typeface="Arial"/>
            </a:endParaRPr>
          </a:p>
        </p:txBody>
      </p:sp>
      <p:sp>
        <p:nvSpPr>
          <p:cNvPr id="120" name="CustomShape 2"/>
          <p:cNvSpPr/>
          <p:nvPr/>
        </p:nvSpPr>
        <p:spPr>
          <a:xfrm>
            <a:off x="471960" y="1919160"/>
            <a:ext cx="8221320" cy="2709360"/>
          </a:xfrm>
          <a:prstGeom prst="rect">
            <a:avLst/>
          </a:prstGeom>
          <a:noFill/>
          <a:ln>
            <a:noFill/>
          </a:ln>
        </p:spPr>
        <p:style>
          <a:lnRef idx="0"/>
          <a:fillRef idx="0"/>
          <a:effectRef idx="0"/>
          <a:fontRef idx="minor"/>
        </p:style>
        <p:txBody>
          <a:bodyPr lIns="90000" rIns="90000" tIns="91440" bIns="91440"/>
          <a:p>
            <a:pPr>
              <a:lnSpc>
                <a:spcPct val="100000"/>
              </a:lnSpc>
            </a:pPr>
            <a:r>
              <a:rPr b="0" lang="en-AU" sz="1800" spc="-1" strike="noStrike">
                <a:solidFill>
                  <a:srgbClr val="737373"/>
                </a:solidFill>
                <a:uFill>
                  <a:solidFill>
                    <a:srgbClr val="ffffff"/>
                  </a:solidFill>
                </a:uFill>
                <a:latin typeface="Roboto"/>
                <a:ea typeface="Roboto"/>
              </a:rPr>
              <a:t>Ideally we could use a gem that make it easier to make a contact form - however, we if we want to understand the process we will make one from without the use of a contact form gem.</a:t>
            </a:r>
            <a:endParaRPr b="0" lang="en-AU" sz="1800" spc="-1" strike="noStrike">
              <a:solidFill>
                <a:srgbClr val="000000"/>
              </a:solidFill>
              <a:uFill>
                <a:solidFill>
                  <a:srgbClr val="ffffff"/>
                </a:solidFill>
              </a:uFill>
              <a:latin typeface="Arial"/>
            </a:endParaRPr>
          </a:p>
          <a:p>
            <a:pPr>
              <a:lnSpc>
                <a:spcPct val="100000"/>
              </a:lnSpc>
            </a:pPr>
            <a:r>
              <a:rPr b="0" lang="en-AU" sz="1800" spc="-1" strike="noStrike">
                <a:solidFill>
                  <a:srgbClr val="737373"/>
                </a:solidFill>
                <a:uFill>
                  <a:solidFill>
                    <a:srgbClr val="ffffff"/>
                  </a:solidFill>
                </a:uFill>
                <a:latin typeface="Roboto"/>
                <a:ea typeface="Roboto"/>
              </a:rPr>
              <a:t>This process will also teach us how gets, posts and forms work in general so we can apply the same technique other than contact forms.</a:t>
            </a:r>
            <a:endParaRPr b="0" lang="en-AU" sz="1800" spc="-1" strike="noStrike">
              <a:solidFill>
                <a:srgbClr val="000000"/>
              </a:solidFill>
              <a:uFill>
                <a:solidFill>
                  <a:srgbClr val="ffffff"/>
                </a:solidFill>
              </a:uFill>
              <a:latin typeface="Arial"/>
            </a:endParaRPr>
          </a:p>
          <a:p>
            <a:pPr>
              <a:lnSpc>
                <a:spcPct val="100000"/>
              </a:lnSpc>
            </a:pPr>
            <a:r>
              <a:rPr b="0" lang="en-AU" sz="1800" spc="-1" strike="noStrike">
                <a:solidFill>
                  <a:srgbClr val="737373"/>
                </a:solidFill>
                <a:uFill>
                  <a:solidFill>
                    <a:srgbClr val="ffffff"/>
                  </a:solidFill>
                </a:uFill>
                <a:latin typeface="Roboto"/>
                <a:ea typeface="Roboto"/>
              </a:rPr>
              <a:t>In this process we will take the customer’s </a:t>
            </a:r>
            <a:r>
              <a:rPr b="0" lang="en-AU" sz="1800" spc="-1" strike="noStrike">
                <a:solidFill>
                  <a:srgbClr val="ff9900"/>
                </a:solidFill>
                <a:uFill>
                  <a:solidFill>
                    <a:srgbClr val="ffffff"/>
                  </a:solidFill>
                </a:uFill>
                <a:latin typeface="Roboto"/>
                <a:ea typeface="Roboto"/>
              </a:rPr>
              <a:t>email</a:t>
            </a:r>
            <a:r>
              <a:rPr b="0" lang="en-AU" sz="1800" spc="-1" strike="noStrike">
                <a:solidFill>
                  <a:srgbClr val="737373"/>
                </a:solidFill>
                <a:uFill>
                  <a:solidFill>
                    <a:srgbClr val="ffffff"/>
                  </a:solidFill>
                </a:uFill>
                <a:latin typeface="Roboto"/>
                <a:ea typeface="Roboto"/>
              </a:rPr>
              <a:t> &amp; </a:t>
            </a:r>
            <a:r>
              <a:rPr b="0" lang="en-AU" sz="1800" spc="-1" strike="noStrike">
                <a:solidFill>
                  <a:srgbClr val="ff9900"/>
                </a:solidFill>
                <a:uFill>
                  <a:solidFill>
                    <a:srgbClr val="ffffff"/>
                  </a:solidFill>
                </a:uFill>
                <a:latin typeface="Roboto"/>
                <a:ea typeface="Roboto"/>
              </a:rPr>
              <a:t>message</a:t>
            </a:r>
            <a:r>
              <a:rPr b="0" lang="en-AU" sz="1800" spc="-1" strike="noStrike">
                <a:solidFill>
                  <a:srgbClr val="737373"/>
                </a:solidFill>
                <a:uFill>
                  <a:solidFill>
                    <a:srgbClr val="ffffff"/>
                  </a:solidFill>
                </a:uFill>
                <a:latin typeface="Roboto"/>
                <a:ea typeface="Roboto"/>
              </a:rPr>
              <a:t> as a basic contact form.</a:t>
            </a:r>
            <a:endParaRPr b="0" lang="en-AU" sz="1800" spc="-1" strike="noStrike">
              <a:solidFill>
                <a:srgbClr val="000000"/>
              </a:solidFill>
              <a:uFill>
                <a:solidFill>
                  <a:srgbClr val="ffffff"/>
                </a:solidFill>
              </a:uFill>
              <a:latin typeface="Arial"/>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471960" y="738720"/>
            <a:ext cx="8221320" cy="767160"/>
          </a:xfrm>
          <a:prstGeom prst="rect">
            <a:avLst/>
          </a:prstGeom>
          <a:noFill/>
          <a:ln>
            <a:noFill/>
          </a:ln>
        </p:spPr>
        <p:style>
          <a:lnRef idx="0"/>
          <a:fillRef idx="0"/>
          <a:effectRef idx="0"/>
          <a:fontRef idx="minor"/>
        </p:style>
        <p:txBody>
          <a:bodyPr lIns="90000" rIns="90000" tIns="91440" bIns="91440" anchor="b"/>
          <a:p>
            <a:pPr>
              <a:lnSpc>
                <a:spcPct val="100000"/>
              </a:lnSpc>
            </a:pPr>
            <a:r>
              <a:rPr b="0" lang="en-AU" sz="3200" spc="-1" strike="noStrike">
                <a:solidFill>
                  <a:srgbClr val="ffffff"/>
                </a:solidFill>
                <a:uFill>
                  <a:solidFill>
                    <a:srgbClr val="ffffff"/>
                  </a:solidFill>
                </a:uFill>
                <a:latin typeface="Roboto"/>
                <a:ea typeface="Roboto"/>
              </a:rPr>
              <a:t>Setup</a:t>
            </a:r>
            <a:endParaRPr b="0" lang="en-AU" sz="1800" spc="-1" strike="noStrike">
              <a:solidFill>
                <a:srgbClr val="000000"/>
              </a:solidFill>
              <a:uFill>
                <a:solidFill>
                  <a:srgbClr val="ffffff"/>
                </a:solidFill>
              </a:uFill>
              <a:latin typeface="Arial"/>
            </a:endParaRPr>
          </a:p>
        </p:txBody>
      </p:sp>
      <p:sp>
        <p:nvSpPr>
          <p:cNvPr id="122" name="CustomShape 2"/>
          <p:cNvSpPr/>
          <p:nvPr/>
        </p:nvSpPr>
        <p:spPr>
          <a:xfrm>
            <a:off x="471960" y="1919160"/>
            <a:ext cx="8221320" cy="2833200"/>
          </a:xfrm>
          <a:prstGeom prst="rect">
            <a:avLst/>
          </a:prstGeom>
          <a:noFill/>
          <a:ln>
            <a:noFill/>
          </a:ln>
        </p:spPr>
        <p:style>
          <a:lnRef idx="0"/>
          <a:fillRef idx="0"/>
          <a:effectRef idx="0"/>
          <a:fontRef idx="minor"/>
        </p:style>
        <p:txBody>
          <a:bodyPr lIns="90000" rIns="90000" tIns="91440" bIns="91440"/>
          <a:p>
            <a:pPr>
              <a:lnSpc>
                <a:spcPct val="100000"/>
              </a:lnSpc>
            </a:pPr>
            <a:r>
              <a:rPr b="0" lang="en-AU" sz="1800" spc="-1" strike="noStrike">
                <a:solidFill>
                  <a:srgbClr val="737373"/>
                </a:solidFill>
                <a:uFill>
                  <a:solidFill>
                    <a:srgbClr val="ffffff"/>
                  </a:solidFill>
                </a:uFill>
                <a:latin typeface="Roboto"/>
                <a:ea typeface="Roboto"/>
              </a:rPr>
              <a:t>For this setup we want to use an existing rails app or create a new one.</a:t>
            </a:r>
            <a:endParaRPr b="0" lang="en-AU" sz="1800" spc="-1" strike="noStrike">
              <a:solidFill>
                <a:srgbClr val="000000"/>
              </a:solidFill>
              <a:uFill>
                <a:solidFill>
                  <a:srgbClr val="ffffff"/>
                </a:solidFill>
              </a:uFill>
              <a:latin typeface="Arial"/>
            </a:endParaRPr>
          </a:p>
          <a:p>
            <a:pPr>
              <a:lnSpc>
                <a:spcPct val="100000"/>
              </a:lnSpc>
            </a:pPr>
            <a:r>
              <a:rPr b="0" lang="en-AU" sz="1800" spc="-1" strike="noStrike">
                <a:solidFill>
                  <a:srgbClr val="737373"/>
                </a:solidFill>
                <a:uFill>
                  <a:solidFill>
                    <a:srgbClr val="ffffff"/>
                  </a:solidFill>
                </a:uFill>
                <a:latin typeface="Roboto"/>
                <a:ea typeface="Roboto"/>
              </a:rPr>
              <a:t>Have the </a:t>
            </a:r>
            <a:r>
              <a:rPr b="0" lang="en-AU" sz="1800" spc="-1" strike="noStrike">
                <a:solidFill>
                  <a:srgbClr val="ff9900"/>
                </a:solidFill>
                <a:uFill>
                  <a:solidFill>
                    <a:srgbClr val="ffffff"/>
                  </a:solidFill>
                </a:uFill>
                <a:latin typeface="Roboto"/>
                <a:ea typeface="Roboto"/>
              </a:rPr>
              <a:t>bootstrap-sass </a:t>
            </a:r>
            <a:r>
              <a:rPr b="0" lang="en-AU" sz="1800" spc="-1" strike="noStrike">
                <a:solidFill>
                  <a:srgbClr val="737373"/>
                </a:solidFill>
                <a:uFill>
                  <a:solidFill>
                    <a:srgbClr val="ffffff"/>
                  </a:solidFill>
                </a:uFill>
                <a:latin typeface="Roboto"/>
                <a:ea typeface="Roboto"/>
              </a:rPr>
              <a:t>&amp;</a:t>
            </a:r>
            <a:r>
              <a:rPr b="0" lang="en-AU" sz="1800" spc="-1" strike="noStrike">
                <a:solidFill>
                  <a:srgbClr val="ff9900"/>
                </a:solidFill>
                <a:uFill>
                  <a:solidFill>
                    <a:srgbClr val="ffffff"/>
                  </a:solidFill>
                </a:uFill>
                <a:latin typeface="Roboto"/>
                <a:ea typeface="Roboto"/>
              </a:rPr>
              <a:t> simple_form </a:t>
            </a:r>
            <a:r>
              <a:rPr b="0" lang="en-AU" sz="1800" spc="-1" strike="noStrike">
                <a:solidFill>
                  <a:srgbClr val="737373"/>
                </a:solidFill>
                <a:uFill>
                  <a:solidFill>
                    <a:srgbClr val="ffffff"/>
                  </a:solidFill>
                </a:uFill>
                <a:latin typeface="Roboto"/>
                <a:ea typeface="Roboto"/>
              </a:rPr>
              <a:t>gems installed to make form look pretty. Create a contact form controller in the terminal for our app.</a:t>
            </a:r>
            <a:endParaRPr b="0" lang="en-AU" sz="1800" spc="-1" strike="noStrike">
              <a:solidFill>
                <a:srgbClr val="000000"/>
              </a:solidFill>
              <a:uFill>
                <a:solidFill>
                  <a:srgbClr val="ffffff"/>
                </a:solidFill>
              </a:uFill>
              <a:latin typeface="Arial"/>
            </a:endParaRPr>
          </a:p>
          <a:p>
            <a:pPr>
              <a:lnSpc>
                <a:spcPct val="100000"/>
              </a:lnSpc>
            </a:pPr>
            <a:endParaRPr b="0" lang="en-AU" sz="1800" spc="-1" strike="noStrike">
              <a:solidFill>
                <a:srgbClr val="000000"/>
              </a:solidFill>
              <a:uFill>
                <a:solidFill>
                  <a:srgbClr val="ffffff"/>
                </a:solidFill>
              </a:uFill>
              <a:latin typeface="Arial"/>
            </a:endParaRPr>
          </a:p>
          <a:p>
            <a:pPr>
              <a:lnSpc>
                <a:spcPct val="100000"/>
              </a:lnSpc>
            </a:pPr>
            <a:r>
              <a:rPr b="0" lang="en-AU" sz="1800" spc="-1" strike="noStrike">
                <a:solidFill>
                  <a:srgbClr val="737373"/>
                </a:solidFill>
                <a:uFill>
                  <a:solidFill>
                    <a:srgbClr val="ffffff"/>
                  </a:solidFill>
                </a:uFill>
                <a:latin typeface="Roboto"/>
                <a:ea typeface="Roboto"/>
              </a:rPr>
              <a:t>The </a:t>
            </a:r>
            <a:r>
              <a:rPr b="0" lang="en-AU" sz="1800" spc="-1" strike="noStrike">
                <a:solidFill>
                  <a:srgbClr val="ff9900"/>
                </a:solidFill>
                <a:uFill>
                  <a:solidFill>
                    <a:srgbClr val="ffffff"/>
                  </a:solidFill>
                </a:uFill>
                <a:latin typeface="Roboto"/>
                <a:ea typeface="Roboto"/>
              </a:rPr>
              <a:t>index</a:t>
            </a:r>
            <a:r>
              <a:rPr b="0" lang="en-AU" sz="1800" spc="-1" strike="noStrike">
                <a:solidFill>
                  <a:srgbClr val="737373"/>
                </a:solidFill>
                <a:uFill>
                  <a:solidFill>
                    <a:srgbClr val="ffffff"/>
                  </a:solidFill>
                </a:uFill>
                <a:latin typeface="Roboto"/>
                <a:ea typeface="Roboto"/>
              </a:rPr>
              <a:t> action is going to render our form page and the </a:t>
            </a:r>
            <a:r>
              <a:rPr b="0" lang="en-AU" sz="1800" spc="-1" strike="noStrike">
                <a:solidFill>
                  <a:srgbClr val="ff9900"/>
                </a:solidFill>
                <a:uFill>
                  <a:solidFill>
                    <a:srgbClr val="ffffff"/>
                  </a:solidFill>
                </a:uFill>
                <a:latin typeface="Roboto"/>
                <a:ea typeface="Roboto"/>
              </a:rPr>
              <a:t>mail</a:t>
            </a:r>
            <a:r>
              <a:rPr b="0" lang="en-AU" sz="1800" spc="-1" strike="noStrike">
                <a:solidFill>
                  <a:srgbClr val="737373"/>
                </a:solidFill>
                <a:uFill>
                  <a:solidFill>
                    <a:srgbClr val="ffffff"/>
                  </a:solidFill>
                </a:uFill>
                <a:latin typeface="Roboto"/>
                <a:ea typeface="Roboto"/>
              </a:rPr>
              <a:t> action is going to email the message from the form to the website owner.</a:t>
            </a:r>
            <a:endParaRPr b="0" lang="en-AU" sz="1800" spc="-1" strike="noStrike">
              <a:solidFill>
                <a:srgbClr val="000000"/>
              </a:solidFill>
              <a:uFill>
                <a:solidFill>
                  <a:srgbClr val="ffffff"/>
                </a:solidFill>
              </a:uFill>
              <a:latin typeface="Arial"/>
            </a:endParaRPr>
          </a:p>
          <a:p>
            <a:pPr>
              <a:lnSpc>
                <a:spcPct val="100000"/>
              </a:lnSpc>
            </a:pPr>
            <a:r>
              <a:rPr b="0" lang="en-AU" sz="1800" spc="-1" strike="noStrike">
                <a:solidFill>
                  <a:srgbClr val="737373"/>
                </a:solidFill>
                <a:uFill>
                  <a:solidFill>
                    <a:srgbClr val="ffffff"/>
                  </a:solidFill>
                </a:uFill>
                <a:latin typeface="Roboto"/>
                <a:ea typeface="Roboto"/>
              </a:rPr>
              <a:t>	</a:t>
            </a:r>
            <a:endParaRPr b="0" lang="en-AU" sz="1800" spc="-1" strike="noStrike">
              <a:solidFill>
                <a:srgbClr val="000000"/>
              </a:solidFill>
              <a:uFill>
                <a:solidFill>
                  <a:srgbClr val="ffffff"/>
                </a:solidFill>
              </a:uFill>
              <a:latin typeface="Arial"/>
            </a:endParaRPr>
          </a:p>
        </p:txBody>
      </p:sp>
      <p:sp>
        <p:nvSpPr>
          <p:cNvPr id="123" name="CustomShape 3"/>
          <p:cNvSpPr/>
          <p:nvPr/>
        </p:nvSpPr>
        <p:spPr>
          <a:xfrm>
            <a:off x="2088000" y="4536000"/>
            <a:ext cx="4762080" cy="419760"/>
          </a:xfrm>
          <a:prstGeom prst="rect">
            <a:avLst/>
          </a:prstGeom>
          <a:solidFill>
            <a:srgbClr val="000000"/>
          </a:solidFill>
          <a:ln>
            <a:noFill/>
          </a:ln>
        </p:spPr>
        <p:style>
          <a:lnRef idx="0"/>
          <a:fillRef idx="0"/>
          <a:effectRef idx="0"/>
          <a:fontRef idx="minor"/>
        </p:style>
        <p:txBody>
          <a:bodyPr lIns="90000" rIns="90000" tIns="91440" bIns="91440"/>
          <a:p>
            <a:pPr>
              <a:lnSpc>
                <a:spcPct val="100000"/>
              </a:lnSpc>
            </a:pPr>
            <a:r>
              <a:rPr b="0" lang="en-AU" sz="1400" spc="-1" strike="noStrike">
                <a:solidFill>
                  <a:srgbClr val="00ff00"/>
                </a:solidFill>
                <a:uFill>
                  <a:solidFill>
                    <a:srgbClr val="ffffff"/>
                  </a:solidFill>
                </a:uFill>
                <a:latin typeface="Droid Sans Mono"/>
                <a:ea typeface="Droid Sans Mono"/>
              </a:rPr>
              <a:t>rails g controller Contact index mail</a:t>
            </a:r>
            <a:endParaRPr b="0" lang="en-AU" sz="1800" spc="-1" strike="noStrike">
              <a:solidFill>
                <a:srgbClr val="000000"/>
              </a:solidFill>
              <a:uFill>
                <a:solidFill>
                  <a:srgbClr val="ffffff"/>
                </a:solidFill>
              </a:uFill>
              <a:latin typeface="Arial"/>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98280" y="16200"/>
            <a:ext cx="8825760" cy="601920"/>
          </a:xfrm>
          <a:prstGeom prst="rect">
            <a:avLst/>
          </a:prstGeom>
          <a:noFill/>
          <a:ln>
            <a:noFill/>
          </a:ln>
        </p:spPr>
        <p:style>
          <a:lnRef idx="0"/>
          <a:fillRef idx="0"/>
          <a:effectRef idx="0"/>
          <a:fontRef idx="minor"/>
        </p:style>
        <p:txBody>
          <a:bodyPr lIns="90000" rIns="90000" tIns="91440" bIns="91440" anchor="ctr"/>
          <a:p>
            <a:pPr>
              <a:lnSpc>
                <a:spcPct val="100000"/>
              </a:lnSpc>
            </a:pPr>
            <a:r>
              <a:rPr b="0" lang="en-AU" sz="1800" spc="-1" strike="noStrike">
                <a:solidFill>
                  <a:srgbClr val="ffffff"/>
                </a:solidFill>
                <a:uFill>
                  <a:solidFill>
                    <a:srgbClr val="ffffff"/>
                  </a:solidFill>
                </a:uFill>
                <a:latin typeface="Roboto"/>
                <a:ea typeface="Roboto"/>
              </a:rPr>
              <a:t>Views &amp; routes</a:t>
            </a:r>
            <a:endParaRPr b="0" lang="en-AU" sz="1800" spc="-1" strike="noStrike">
              <a:solidFill>
                <a:srgbClr val="000000"/>
              </a:solidFill>
              <a:uFill>
                <a:solidFill>
                  <a:srgbClr val="ffffff"/>
                </a:solidFill>
              </a:uFill>
              <a:latin typeface="Arial"/>
            </a:endParaRPr>
          </a:p>
        </p:txBody>
      </p:sp>
      <p:sp>
        <p:nvSpPr>
          <p:cNvPr id="125" name="CustomShape 2"/>
          <p:cNvSpPr/>
          <p:nvPr/>
        </p:nvSpPr>
        <p:spPr>
          <a:xfrm>
            <a:off x="471960" y="852120"/>
            <a:ext cx="8221320" cy="3038400"/>
          </a:xfrm>
          <a:prstGeom prst="rect">
            <a:avLst/>
          </a:prstGeom>
          <a:noFill/>
          <a:ln>
            <a:noFill/>
          </a:ln>
        </p:spPr>
        <p:style>
          <a:lnRef idx="0"/>
          <a:fillRef idx="0"/>
          <a:effectRef idx="0"/>
          <a:fontRef idx="minor"/>
        </p:style>
        <p:txBody>
          <a:bodyPr lIns="90000" rIns="90000" tIns="91440" bIns="91440"/>
          <a:p>
            <a:pPr>
              <a:lnSpc>
                <a:spcPct val="100000"/>
              </a:lnSpc>
            </a:pPr>
            <a:r>
              <a:rPr b="0" lang="en-AU" sz="1800" spc="-1" strike="noStrike">
                <a:solidFill>
                  <a:srgbClr val="737373"/>
                </a:solidFill>
                <a:uFill>
                  <a:solidFill>
                    <a:srgbClr val="ffffff"/>
                  </a:solidFill>
                </a:uFill>
                <a:latin typeface="Roboto"/>
                <a:ea typeface="Roboto"/>
              </a:rPr>
              <a:t>Rails generates two view pages, one is the index and the other is the </a:t>
            </a:r>
            <a:r>
              <a:rPr b="0" lang="en-AU" sz="1800" spc="-1" strike="noStrike">
                <a:solidFill>
                  <a:srgbClr val="ff9900"/>
                </a:solidFill>
                <a:uFill>
                  <a:solidFill>
                    <a:srgbClr val="ffffff"/>
                  </a:solidFill>
                </a:uFill>
                <a:latin typeface="Roboto"/>
                <a:ea typeface="Roboto"/>
              </a:rPr>
              <a:t>mail.html.erb </a:t>
            </a:r>
            <a:r>
              <a:rPr b="0" lang="en-AU" sz="1800" spc="-1" strike="noStrike">
                <a:solidFill>
                  <a:srgbClr val="737373"/>
                </a:solidFill>
                <a:uFill>
                  <a:solidFill>
                    <a:srgbClr val="ffffff"/>
                  </a:solidFill>
                </a:uFill>
                <a:latin typeface="Roboto"/>
                <a:ea typeface="Roboto"/>
              </a:rPr>
              <a:t>- the mail.html.erb can be deleted as it won’t be used.</a:t>
            </a:r>
            <a:endParaRPr b="0" lang="en-AU" sz="1800" spc="-1" strike="noStrike">
              <a:solidFill>
                <a:srgbClr val="000000"/>
              </a:solidFill>
              <a:uFill>
                <a:solidFill>
                  <a:srgbClr val="ffffff"/>
                </a:solidFill>
              </a:uFill>
              <a:latin typeface="Arial"/>
            </a:endParaRPr>
          </a:p>
          <a:p>
            <a:pPr>
              <a:lnSpc>
                <a:spcPct val="100000"/>
              </a:lnSpc>
            </a:pPr>
            <a:r>
              <a:rPr b="0" lang="en-AU" sz="1800" spc="-1" strike="noStrike">
                <a:solidFill>
                  <a:srgbClr val="737373"/>
                </a:solidFill>
                <a:uFill>
                  <a:solidFill>
                    <a:srgbClr val="ffffff"/>
                  </a:solidFill>
                </a:uFill>
                <a:latin typeface="Roboto"/>
                <a:ea typeface="Roboto"/>
              </a:rPr>
              <a:t>views/contact/mail.html.erb</a:t>
            </a:r>
            <a:endParaRPr b="0" lang="en-AU" sz="1800" spc="-1" strike="noStrike">
              <a:solidFill>
                <a:srgbClr val="000000"/>
              </a:solidFill>
              <a:uFill>
                <a:solidFill>
                  <a:srgbClr val="ffffff"/>
                </a:solidFill>
              </a:uFill>
              <a:latin typeface="Arial"/>
            </a:endParaRPr>
          </a:p>
          <a:p>
            <a:pPr>
              <a:lnSpc>
                <a:spcPct val="100000"/>
              </a:lnSpc>
            </a:pPr>
            <a:r>
              <a:rPr b="0" lang="en-AU" sz="1800" spc="-1" strike="noStrike">
                <a:solidFill>
                  <a:srgbClr val="737373"/>
                </a:solidFill>
                <a:uFill>
                  <a:solidFill>
                    <a:srgbClr val="ffffff"/>
                  </a:solidFill>
                </a:uFill>
                <a:latin typeface="Roboto"/>
                <a:ea typeface="Roboto"/>
              </a:rPr>
              <a:t>We want to only use one view, the index view. This will hold the form html and when the message from the customer is sent we will re-render this form blank.</a:t>
            </a:r>
            <a:endParaRPr b="0" lang="en-AU" sz="1800" spc="-1" strike="noStrike">
              <a:solidFill>
                <a:srgbClr val="000000"/>
              </a:solidFill>
              <a:uFill>
                <a:solidFill>
                  <a:srgbClr val="ffffff"/>
                </a:solidFill>
              </a:uFill>
              <a:latin typeface="Arial"/>
            </a:endParaRPr>
          </a:p>
          <a:p>
            <a:pPr>
              <a:lnSpc>
                <a:spcPct val="100000"/>
              </a:lnSpc>
            </a:pPr>
            <a:r>
              <a:rPr b="0" lang="en-AU" sz="1800" spc="-1" strike="noStrike">
                <a:solidFill>
                  <a:srgbClr val="737373"/>
                </a:solidFill>
                <a:uFill>
                  <a:solidFill>
                    <a:srgbClr val="ffffff"/>
                  </a:solidFill>
                </a:uFill>
                <a:latin typeface="Roboto"/>
                <a:ea typeface="Roboto"/>
              </a:rPr>
              <a:t>The mail action needs to be a </a:t>
            </a:r>
            <a:r>
              <a:rPr b="0" lang="en-AU" sz="1800" spc="-1" strike="noStrike">
                <a:solidFill>
                  <a:srgbClr val="ff9900"/>
                </a:solidFill>
                <a:uFill>
                  <a:solidFill>
                    <a:srgbClr val="ffffff"/>
                  </a:solidFill>
                </a:uFill>
                <a:latin typeface="Roboto"/>
                <a:ea typeface="Roboto"/>
              </a:rPr>
              <a:t>post</a:t>
            </a:r>
            <a:r>
              <a:rPr b="0" lang="en-AU" sz="1800" spc="-1" strike="noStrike">
                <a:solidFill>
                  <a:srgbClr val="737373"/>
                </a:solidFill>
                <a:uFill>
                  <a:solidFill>
                    <a:srgbClr val="ffffff"/>
                  </a:solidFill>
                </a:uFill>
                <a:latin typeface="Roboto"/>
                <a:ea typeface="Roboto"/>
              </a:rPr>
              <a:t> route. The form will have a post </a:t>
            </a:r>
            <a:r>
              <a:rPr b="0" lang="en-AU" sz="1800" spc="-1" strike="noStrike">
                <a:solidFill>
                  <a:srgbClr val="ff9900"/>
                </a:solidFill>
                <a:uFill>
                  <a:solidFill>
                    <a:srgbClr val="ffffff"/>
                  </a:solidFill>
                </a:uFill>
                <a:latin typeface="Roboto"/>
                <a:ea typeface="Roboto"/>
              </a:rPr>
              <a:t>action</a:t>
            </a:r>
            <a:r>
              <a:rPr b="0" lang="en-AU" sz="1800" spc="-1" strike="noStrike">
                <a:solidFill>
                  <a:srgbClr val="737373"/>
                </a:solidFill>
                <a:uFill>
                  <a:solidFill>
                    <a:srgbClr val="ffffff"/>
                  </a:solidFill>
                </a:uFill>
                <a:latin typeface="Roboto"/>
                <a:ea typeface="Roboto"/>
              </a:rPr>
              <a:t> that will go to the post mail route. In the </a:t>
            </a:r>
            <a:r>
              <a:rPr b="0" lang="en-AU" sz="1800" spc="-1" strike="noStrike">
                <a:solidFill>
                  <a:srgbClr val="ff9900"/>
                </a:solidFill>
                <a:uFill>
                  <a:solidFill>
                    <a:srgbClr val="ffffff"/>
                  </a:solidFill>
                </a:uFill>
                <a:latin typeface="Roboto"/>
                <a:ea typeface="Roboto"/>
              </a:rPr>
              <a:t>routes.rb</a:t>
            </a:r>
            <a:r>
              <a:rPr b="0" lang="en-AU" sz="1800" spc="-1" strike="noStrike">
                <a:solidFill>
                  <a:srgbClr val="737373"/>
                </a:solidFill>
                <a:uFill>
                  <a:solidFill>
                    <a:srgbClr val="ffffff"/>
                  </a:solidFill>
                </a:uFill>
                <a:latin typeface="Roboto"/>
                <a:ea typeface="Roboto"/>
              </a:rPr>
              <a:t> change the routes to:</a:t>
            </a:r>
            <a:endParaRPr b="0" lang="en-AU" sz="1800" spc="-1" strike="noStrike">
              <a:solidFill>
                <a:srgbClr val="000000"/>
              </a:solidFill>
              <a:uFill>
                <a:solidFill>
                  <a:srgbClr val="ffffff"/>
                </a:solidFill>
              </a:uFill>
              <a:latin typeface="Arial"/>
            </a:endParaRPr>
          </a:p>
          <a:p>
            <a:pPr>
              <a:lnSpc>
                <a:spcPct val="100000"/>
              </a:lnSpc>
            </a:pPr>
            <a:endParaRPr b="0" lang="en-AU" sz="1800" spc="-1" strike="noStrike">
              <a:solidFill>
                <a:srgbClr val="000000"/>
              </a:solidFill>
              <a:uFill>
                <a:solidFill>
                  <a:srgbClr val="ffffff"/>
                </a:solidFill>
              </a:uFill>
              <a:latin typeface="Arial"/>
            </a:endParaRPr>
          </a:p>
          <a:p>
            <a:pPr>
              <a:lnSpc>
                <a:spcPct val="100000"/>
              </a:lnSpc>
            </a:pPr>
            <a:endParaRPr b="0" lang="en-AU" sz="1800" spc="-1" strike="noStrike">
              <a:solidFill>
                <a:srgbClr val="000000"/>
              </a:solidFill>
              <a:uFill>
                <a:solidFill>
                  <a:srgbClr val="ffffff"/>
                </a:solidFill>
              </a:uFill>
              <a:latin typeface="Arial"/>
            </a:endParaRPr>
          </a:p>
          <a:p>
            <a:pPr>
              <a:lnSpc>
                <a:spcPct val="100000"/>
              </a:lnSpc>
            </a:pPr>
            <a:endParaRPr b="0" lang="en-AU" sz="1800" spc="-1" strike="noStrike">
              <a:solidFill>
                <a:srgbClr val="000000"/>
              </a:solidFill>
              <a:uFill>
                <a:solidFill>
                  <a:srgbClr val="ffffff"/>
                </a:solidFill>
              </a:uFill>
              <a:latin typeface="Arial"/>
            </a:endParaRPr>
          </a:p>
        </p:txBody>
      </p:sp>
      <p:sp>
        <p:nvSpPr>
          <p:cNvPr id="126" name="CustomShape 3"/>
          <p:cNvSpPr/>
          <p:nvPr/>
        </p:nvSpPr>
        <p:spPr>
          <a:xfrm>
            <a:off x="2402280" y="3921480"/>
            <a:ext cx="5085360" cy="974160"/>
          </a:xfrm>
          <a:prstGeom prst="rect">
            <a:avLst/>
          </a:prstGeom>
          <a:solidFill>
            <a:srgbClr val="424242"/>
          </a:solidFill>
          <a:ln>
            <a:noFill/>
          </a:ln>
        </p:spPr>
        <p:style>
          <a:lnRef idx="0"/>
          <a:fillRef idx="0"/>
          <a:effectRef idx="0"/>
          <a:fontRef idx="minor"/>
        </p:style>
        <p:txBody>
          <a:bodyPr lIns="90000" rIns="90000" tIns="91440" bIns="91440"/>
          <a:p>
            <a:pPr>
              <a:lnSpc>
                <a:spcPct val="115000"/>
              </a:lnSpc>
            </a:pPr>
            <a:r>
              <a:rPr b="0" lang="en-AU" sz="1800" spc="-1" strike="noStrike">
                <a:solidFill>
                  <a:srgbClr val="dedede"/>
                </a:solidFill>
                <a:uFill>
                  <a:solidFill>
                    <a:srgbClr val="ffffff"/>
                  </a:solidFill>
                </a:uFill>
                <a:latin typeface="Roboto"/>
                <a:ea typeface="Roboto"/>
              </a:rPr>
              <a:t>get </a:t>
            </a:r>
            <a:r>
              <a:rPr b="0" lang="en-AU" sz="1800" spc="-1" strike="noStrike">
                <a:solidFill>
                  <a:srgbClr val="00ff00"/>
                </a:solidFill>
                <a:uFill>
                  <a:solidFill>
                    <a:srgbClr val="ffffff"/>
                  </a:solidFill>
                </a:uFill>
                <a:latin typeface="Roboto"/>
                <a:ea typeface="Roboto"/>
              </a:rPr>
              <a:t>'contact'</a:t>
            </a:r>
            <a:r>
              <a:rPr b="0" lang="en-AU" sz="1800" spc="-1" strike="noStrike">
                <a:solidFill>
                  <a:srgbClr val="dedede"/>
                </a:solidFill>
                <a:uFill>
                  <a:solidFill>
                    <a:srgbClr val="ffffff"/>
                  </a:solidFill>
                </a:uFill>
                <a:latin typeface="Roboto"/>
                <a:ea typeface="Roboto"/>
              </a:rPr>
              <a:t>, </a:t>
            </a:r>
            <a:r>
              <a:rPr b="0" lang="en-AU" sz="1800" spc="-1" strike="noStrike">
                <a:solidFill>
                  <a:srgbClr val="4285f4"/>
                </a:solidFill>
                <a:uFill>
                  <a:solidFill>
                    <a:srgbClr val="ffffff"/>
                  </a:solidFill>
                </a:uFill>
                <a:latin typeface="Roboto"/>
                <a:ea typeface="Roboto"/>
              </a:rPr>
              <a:t>to:</a:t>
            </a:r>
            <a:r>
              <a:rPr b="0" lang="en-AU" sz="1800" spc="-1" strike="noStrike">
                <a:solidFill>
                  <a:srgbClr val="dedede"/>
                </a:solidFill>
                <a:uFill>
                  <a:solidFill>
                    <a:srgbClr val="ffffff"/>
                  </a:solidFill>
                </a:uFill>
                <a:latin typeface="Roboto"/>
                <a:ea typeface="Roboto"/>
              </a:rPr>
              <a:t> </a:t>
            </a:r>
            <a:r>
              <a:rPr b="0" lang="en-AU" sz="1800" spc="-1" strike="noStrike">
                <a:solidFill>
                  <a:srgbClr val="00ff00"/>
                </a:solidFill>
                <a:uFill>
                  <a:solidFill>
                    <a:srgbClr val="ffffff"/>
                  </a:solidFill>
                </a:uFill>
                <a:latin typeface="Roboto"/>
                <a:ea typeface="Roboto"/>
              </a:rPr>
              <a:t>"contact#index"</a:t>
            </a:r>
            <a:endParaRPr b="0" lang="en-AU" sz="1800" spc="-1" strike="noStrike">
              <a:solidFill>
                <a:srgbClr val="000000"/>
              </a:solidFill>
              <a:uFill>
                <a:solidFill>
                  <a:srgbClr val="ffffff"/>
                </a:solidFill>
              </a:uFill>
              <a:latin typeface="Arial"/>
            </a:endParaRPr>
          </a:p>
          <a:p>
            <a:pPr>
              <a:lnSpc>
                <a:spcPct val="115000"/>
              </a:lnSpc>
            </a:pPr>
            <a:r>
              <a:rPr b="0" lang="en-AU" sz="1800" spc="-1" strike="noStrike">
                <a:solidFill>
                  <a:srgbClr val="dedede"/>
                </a:solidFill>
                <a:uFill>
                  <a:solidFill>
                    <a:srgbClr val="ffffff"/>
                  </a:solidFill>
                </a:uFill>
                <a:latin typeface="Roboto"/>
                <a:ea typeface="Roboto"/>
              </a:rPr>
              <a:t>post </a:t>
            </a:r>
            <a:r>
              <a:rPr b="0" lang="en-AU" sz="1800" spc="-1" strike="noStrike">
                <a:solidFill>
                  <a:srgbClr val="00ff00"/>
                </a:solidFill>
                <a:uFill>
                  <a:solidFill>
                    <a:srgbClr val="ffffff"/>
                  </a:solidFill>
                </a:uFill>
                <a:latin typeface="Roboto"/>
                <a:ea typeface="Roboto"/>
              </a:rPr>
              <a:t>'contact', </a:t>
            </a:r>
            <a:r>
              <a:rPr b="0" lang="en-AU" sz="1800" spc="-1" strike="noStrike">
                <a:solidFill>
                  <a:srgbClr val="4285f4"/>
                </a:solidFill>
                <a:uFill>
                  <a:solidFill>
                    <a:srgbClr val="ffffff"/>
                  </a:solidFill>
                </a:uFill>
                <a:latin typeface="Roboto"/>
                <a:ea typeface="Roboto"/>
              </a:rPr>
              <a:t>to:</a:t>
            </a:r>
            <a:r>
              <a:rPr b="0" lang="en-AU" sz="1800" spc="-1" strike="noStrike">
                <a:solidFill>
                  <a:srgbClr val="dedede"/>
                </a:solidFill>
                <a:uFill>
                  <a:solidFill>
                    <a:srgbClr val="ffffff"/>
                  </a:solidFill>
                </a:uFill>
                <a:latin typeface="Roboto"/>
                <a:ea typeface="Roboto"/>
              </a:rPr>
              <a:t> </a:t>
            </a:r>
            <a:r>
              <a:rPr b="0" lang="en-AU" sz="1800" spc="-1" strike="noStrike">
                <a:solidFill>
                  <a:srgbClr val="00ff00"/>
                </a:solidFill>
                <a:uFill>
                  <a:solidFill>
                    <a:srgbClr val="ffffff"/>
                  </a:solidFill>
                </a:uFill>
                <a:latin typeface="Roboto"/>
                <a:ea typeface="Roboto"/>
              </a:rPr>
              <a:t>"contact#mail"</a:t>
            </a:r>
            <a:endParaRPr b="0" lang="en-AU" sz="1800" spc="-1" strike="noStrike">
              <a:solidFill>
                <a:srgbClr val="000000"/>
              </a:solidFill>
              <a:uFill>
                <a:solidFill>
                  <a:srgbClr val="ffffff"/>
                </a:solidFill>
              </a:uFill>
              <a:latin typeface="Arial"/>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98280" y="16200"/>
            <a:ext cx="8825760" cy="601920"/>
          </a:xfrm>
          <a:prstGeom prst="rect">
            <a:avLst/>
          </a:prstGeom>
          <a:noFill/>
          <a:ln>
            <a:noFill/>
          </a:ln>
        </p:spPr>
        <p:style>
          <a:lnRef idx="0"/>
          <a:fillRef idx="0"/>
          <a:effectRef idx="0"/>
          <a:fontRef idx="minor"/>
        </p:style>
        <p:txBody>
          <a:bodyPr lIns="90000" rIns="90000" tIns="91440" bIns="91440" anchor="ctr"/>
          <a:p>
            <a:pPr>
              <a:lnSpc>
                <a:spcPct val="100000"/>
              </a:lnSpc>
            </a:pPr>
            <a:r>
              <a:rPr b="0" lang="en-AU" sz="1800" spc="-1" strike="noStrike">
                <a:solidFill>
                  <a:srgbClr val="ffffff"/>
                </a:solidFill>
                <a:uFill>
                  <a:solidFill>
                    <a:srgbClr val="ffffff"/>
                  </a:solidFill>
                </a:uFill>
                <a:latin typeface="Roboto"/>
                <a:ea typeface="Roboto"/>
              </a:rPr>
              <a:t>Contact form</a:t>
            </a:r>
            <a:endParaRPr b="0" lang="en-AU" sz="1800" spc="-1" strike="noStrike">
              <a:solidFill>
                <a:srgbClr val="000000"/>
              </a:solidFill>
              <a:uFill>
                <a:solidFill>
                  <a:srgbClr val="ffffff"/>
                </a:solidFill>
              </a:uFill>
              <a:latin typeface="Arial"/>
            </a:endParaRPr>
          </a:p>
        </p:txBody>
      </p:sp>
      <p:sp>
        <p:nvSpPr>
          <p:cNvPr id="128" name="CustomShape 2"/>
          <p:cNvSpPr/>
          <p:nvPr/>
        </p:nvSpPr>
        <p:spPr>
          <a:xfrm>
            <a:off x="250200" y="892080"/>
            <a:ext cx="8674200" cy="349560"/>
          </a:xfrm>
          <a:prstGeom prst="rect">
            <a:avLst/>
          </a:prstGeom>
          <a:noFill/>
          <a:ln>
            <a:noFill/>
          </a:ln>
        </p:spPr>
        <p:style>
          <a:lnRef idx="0"/>
          <a:fillRef idx="0"/>
          <a:effectRef idx="0"/>
          <a:fontRef idx="minor"/>
        </p:style>
        <p:txBody>
          <a:bodyPr lIns="90000" rIns="90000" tIns="91440" bIns="91440" anchor="ctr"/>
          <a:p>
            <a:pPr>
              <a:lnSpc>
                <a:spcPct val="115000"/>
              </a:lnSpc>
            </a:pPr>
            <a:r>
              <a:rPr b="0" lang="en-AU" sz="1800" spc="-1" strike="noStrike">
                <a:solidFill>
                  <a:srgbClr val="737373"/>
                </a:solidFill>
                <a:uFill>
                  <a:solidFill>
                    <a:srgbClr val="ffffff"/>
                  </a:solidFill>
                </a:uFill>
                <a:latin typeface="Roboto"/>
                <a:ea typeface="Roboto"/>
              </a:rPr>
              <a:t>The index.html.erb will hold our simple form. Edit the html to look like this.</a:t>
            </a:r>
            <a:endParaRPr b="0" lang="en-AU" sz="1800" spc="-1" strike="noStrike">
              <a:solidFill>
                <a:srgbClr val="000000"/>
              </a:solidFill>
              <a:uFill>
                <a:solidFill>
                  <a:srgbClr val="ffffff"/>
                </a:solidFill>
              </a:uFill>
              <a:latin typeface="Arial"/>
            </a:endParaRPr>
          </a:p>
        </p:txBody>
      </p:sp>
      <p:sp>
        <p:nvSpPr>
          <p:cNvPr id="129" name="CustomShape 3"/>
          <p:cNvSpPr/>
          <p:nvPr/>
        </p:nvSpPr>
        <p:spPr>
          <a:xfrm>
            <a:off x="1080000" y="1281240"/>
            <a:ext cx="7916760" cy="3542400"/>
          </a:xfrm>
          <a:prstGeom prst="rect">
            <a:avLst/>
          </a:prstGeom>
          <a:solidFill>
            <a:srgbClr val="434343"/>
          </a:solidFill>
          <a:ln>
            <a:noFill/>
          </a:ln>
        </p:spPr>
        <p:style>
          <a:lnRef idx="0"/>
          <a:fillRef idx="0"/>
          <a:effectRef idx="0"/>
          <a:fontRef idx="minor"/>
        </p:style>
        <p:txBody>
          <a:bodyPr lIns="90000" rIns="90000" tIns="91440" bIns="91440"/>
          <a:p>
            <a:pPr>
              <a:lnSpc>
                <a:spcPct val="100000"/>
              </a:lnSpc>
            </a:pPr>
            <a:r>
              <a:rPr b="0" lang="en-AU" sz="1200" spc="-1" strike="noStrike">
                <a:solidFill>
                  <a:srgbClr val="b7b7b7"/>
                </a:solidFill>
                <a:uFill>
                  <a:solidFill>
                    <a:srgbClr val="ffffff"/>
                  </a:solidFill>
                </a:uFill>
                <a:latin typeface="Droid Sans Mono"/>
                <a:ea typeface="Droid Sans Mono"/>
              </a:rPr>
              <a:t>&lt;</a:t>
            </a:r>
            <a:r>
              <a:rPr b="0" lang="en-AU" sz="1200" spc="-1" strike="noStrike">
                <a:solidFill>
                  <a:srgbClr val="db4437"/>
                </a:solidFill>
                <a:uFill>
                  <a:solidFill>
                    <a:srgbClr val="ffffff"/>
                  </a:solidFill>
                </a:uFill>
                <a:latin typeface="Droid Sans Mono"/>
                <a:ea typeface="Droid Sans Mono"/>
              </a:rPr>
              <a:t>div</a:t>
            </a:r>
            <a:r>
              <a:rPr b="0" lang="en-AU" sz="1200" spc="-1" strike="noStrike">
                <a:solidFill>
                  <a:srgbClr val="b7b7b7"/>
                </a:solidFill>
                <a:uFill>
                  <a:solidFill>
                    <a:srgbClr val="ffffff"/>
                  </a:solidFill>
                </a:uFill>
                <a:latin typeface="Droid Sans Mono"/>
                <a:ea typeface="Droid Sans Mono"/>
              </a:rPr>
              <a:t> </a:t>
            </a:r>
            <a:r>
              <a:rPr b="0" lang="en-AU" sz="1200" spc="-1" strike="noStrike">
                <a:solidFill>
                  <a:srgbClr val="ff9900"/>
                </a:solidFill>
                <a:uFill>
                  <a:solidFill>
                    <a:srgbClr val="ffffff"/>
                  </a:solidFill>
                </a:uFill>
                <a:latin typeface="Droid Sans Mono"/>
                <a:ea typeface="Droid Sans Mono"/>
              </a:rPr>
              <a:t>class</a:t>
            </a:r>
            <a:r>
              <a:rPr b="0" lang="en-AU" sz="1200" spc="-1" strike="noStrike">
                <a:solidFill>
                  <a:srgbClr val="b7b7b7"/>
                </a:solidFill>
                <a:uFill>
                  <a:solidFill>
                    <a:srgbClr val="ffffff"/>
                  </a:solidFill>
                </a:uFill>
                <a:latin typeface="Droid Sans Mono"/>
                <a:ea typeface="Droid Sans Mono"/>
              </a:rPr>
              <a:t>=</a:t>
            </a:r>
            <a:r>
              <a:rPr b="0" lang="en-AU" sz="1200" spc="-1" strike="noStrike">
                <a:solidFill>
                  <a:srgbClr val="00ff00"/>
                </a:solidFill>
                <a:uFill>
                  <a:solidFill>
                    <a:srgbClr val="ffffff"/>
                  </a:solidFill>
                </a:uFill>
                <a:latin typeface="Droid Sans Mono"/>
                <a:ea typeface="Droid Sans Mono"/>
              </a:rPr>
              <a:t>"col-md-6"</a:t>
            </a:r>
            <a:r>
              <a:rPr b="0" lang="en-AU" sz="1200" spc="-1" strike="noStrike">
                <a:solidFill>
                  <a:srgbClr val="b7b7b7"/>
                </a:solidFill>
                <a:uFill>
                  <a:solidFill>
                    <a:srgbClr val="ffffff"/>
                  </a:solidFill>
                </a:uFill>
                <a:latin typeface="Droid Sans Mono"/>
                <a:ea typeface="Droid Sans Mono"/>
              </a:rPr>
              <a:t>&gt;</a:t>
            </a:r>
            <a:endParaRPr b="0" lang="en-AU" sz="1800" spc="-1" strike="noStrike">
              <a:solidFill>
                <a:srgbClr val="000000"/>
              </a:solidFill>
              <a:uFill>
                <a:solidFill>
                  <a:srgbClr val="ffffff"/>
                </a:solidFill>
              </a:uFill>
              <a:latin typeface="Arial"/>
            </a:endParaRPr>
          </a:p>
          <a:p>
            <a:pPr>
              <a:lnSpc>
                <a:spcPct val="100000"/>
              </a:lnSpc>
            </a:pPr>
            <a:endParaRPr b="0" lang="en-AU" sz="1800" spc="-1" strike="noStrike">
              <a:solidFill>
                <a:srgbClr val="000000"/>
              </a:solidFill>
              <a:uFill>
                <a:solidFill>
                  <a:srgbClr val="ffffff"/>
                </a:solidFill>
              </a:uFill>
              <a:latin typeface="Arial"/>
            </a:endParaRPr>
          </a:p>
          <a:p>
            <a:pPr>
              <a:lnSpc>
                <a:spcPct val="100000"/>
              </a:lnSpc>
            </a:pPr>
            <a:r>
              <a:rPr b="0" lang="en-AU" sz="1200" spc="-1" strike="noStrike">
                <a:solidFill>
                  <a:srgbClr val="b7b7b7"/>
                </a:solidFill>
                <a:uFill>
                  <a:solidFill>
                    <a:srgbClr val="ffffff"/>
                  </a:solidFill>
                </a:uFill>
                <a:latin typeface="Droid Sans Mono"/>
                <a:ea typeface="Droid Sans Mono"/>
              </a:rPr>
              <a:t>  </a:t>
            </a:r>
            <a:r>
              <a:rPr b="0" lang="en-AU" sz="1200" spc="-1" strike="noStrike">
                <a:solidFill>
                  <a:srgbClr val="db4437"/>
                </a:solidFill>
                <a:uFill>
                  <a:solidFill>
                    <a:srgbClr val="ffffff"/>
                  </a:solidFill>
                </a:uFill>
                <a:latin typeface="Droid Sans Mono"/>
                <a:ea typeface="Droid Sans Mono"/>
              </a:rPr>
              <a:t>&lt;%</a:t>
            </a:r>
            <a:r>
              <a:rPr b="0" lang="en-AU" sz="1200" spc="-1" strike="noStrike">
                <a:solidFill>
                  <a:srgbClr val="b7b7b7"/>
                </a:solidFill>
                <a:uFill>
                  <a:solidFill>
                    <a:srgbClr val="ffffff"/>
                  </a:solidFill>
                </a:uFill>
                <a:latin typeface="Droid Sans Mono"/>
                <a:ea typeface="Droid Sans Mono"/>
              </a:rPr>
              <a:t> </a:t>
            </a:r>
            <a:r>
              <a:rPr b="0" lang="en-AU" sz="1200" spc="-1" strike="noStrike">
                <a:solidFill>
                  <a:srgbClr val="ff00ff"/>
                </a:solidFill>
                <a:uFill>
                  <a:solidFill>
                    <a:srgbClr val="ffffff"/>
                  </a:solidFill>
                </a:uFill>
                <a:latin typeface="Droid Sans Mono"/>
                <a:ea typeface="Droid Sans Mono"/>
              </a:rPr>
              <a:t>if</a:t>
            </a:r>
            <a:r>
              <a:rPr b="0" lang="en-AU" sz="1200" spc="-1" strike="noStrike">
                <a:solidFill>
                  <a:srgbClr val="b7b7b7"/>
                </a:solidFill>
                <a:uFill>
                  <a:solidFill>
                    <a:srgbClr val="ffffff"/>
                  </a:solidFill>
                </a:uFill>
                <a:latin typeface="Droid Sans Mono"/>
                <a:ea typeface="Droid Sans Mono"/>
              </a:rPr>
              <a:t> flash[:notice] </a:t>
            </a:r>
            <a:r>
              <a:rPr b="0" lang="en-AU" sz="1200" spc="-1" strike="noStrike">
                <a:solidFill>
                  <a:srgbClr val="db4437"/>
                </a:solidFill>
                <a:uFill>
                  <a:solidFill>
                    <a:srgbClr val="ffffff"/>
                  </a:solidFill>
                </a:uFill>
                <a:latin typeface="Droid Sans Mono"/>
                <a:ea typeface="Droid Sans Mono"/>
              </a:rPr>
              <a:t>%&gt;</a:t>
            </a:r>
            <a:endParaRPr b="0" lang="en-AU" sz="1800" spc="-1" strike="noStrike">
              <a:solidFill>
                <a:srgbClr val="000000"/>
              </a:solidFill>
              <a:uFill>
                <a:solidFill>
                  <a:srgbClr val="ffffff"/>
                </a:solidFill>
              </a:uFill>
              <a:latin typeface="Arial"/>
            </a:endParaRPr>
          </a:p>
          <a:p>
            <a:pPr>
              <a:lnSpc>
                <a:spcPct val="100000"/>
              </a:lnSpc>
            </a:pPr>
            <a:r>
              <a:rPr b="0" lang="en-AU" sz="1200" spc="-1" strike="noStrike">
                <a:solidFill>
                  <a:srgbClr val="b7b7b7"/>
                </a:solidFill>
                <a:uFill>
                  <a:solidFill>
                    <a:srgbClr val="ffffff"/>
                  </a:solidFill>
                </a:uFill>
                <a:latin typeface="Droid Sans Mono"/>
                <a:ea typeface="Droid Sans Mono"/>
              </a:rPr>
              <a:t>      </a:t>
            </a:r>
            <a:r>
              <a:rPr b="0" lang="en-AU" sz="1200" spc="-1" strike="noStrike">
                <a:solidFill>
                  <a:srgbClr val="b7b7b7"/>
                </a:solidFill>
                <a:uFill>
                  <a:solidFill>
                    <a:srgbClr val="ffffff"/>
                  </a:solidFill>
                </a:uFill>
                <a:latin typeface="Droid Sans Mono"/>
                <a:ea typeface="Droid Sans Mono"/>
              </a:rPr>
              <a:t>&lt;</a:t>
            </a:r>
            <a:r>
              <a:rPr b="0" lang="en-AU" sz="1200" spc="-1" strike="noStrike">
                <a:solidFill>
                  <a:srgbClr val="db4437"/>
                </a:solidFill>
                <a:uFill>
                  <a:solidFill>
                    <a:srgbClr val="ffffff"/>
                  </a:solidFill>
                </a:uFill>
                <a:latin typeface="Droid Sans Mono"/>
                <a:ea typeface="Droid Sans Mono"/>
              </a:rPr>
              <a:t>div</a:t>
            </a:r>
            <a:r>
              <a:rPr b="0" lang="en-AU" sz="1200" spc="-1" strike="noStrike">
                <a:solidFill>
                  <a:srgbClr val="b7b7b7"/>
                </a:solidFill>
                <a:uFill>
                  <a:solidFill>
                    <a:srgbClr val="ffffff"/>
                  </a:solidFill>
                </a:uFill>
                <a:latin typeface="Droid Sans Mono"/>
                <a:ea typeface="Droid Sans Mono"/>
              </a:rPr>
              <a:t> </a:t>
            </a:r>
            <a:r>
              <a:rPr b="0" lang="en-AU" sz="1200" spc="-1" strike="noStrike">
                <a:solidFill>
                  <a:srgbClr val="ff9900"/>
                </a:solidFill>
                <a:uFill>
                  <a:solidFill>
                    <a:srgbClr val="ffffff"/>
                  </a:solidFill>
                </a:uFill>
                <a:latin typeface="Droid Sans Mono"/>
                <a:ea typeface="Droid Sans Mono"/>
              </a:rPr>
              <a:t>class</a:t>
            </a:r>
            <a:r>
              <a:rPr b="0" lang="en-AU" sz="1200" spc="-1" strike="noStrike">
                <a:solidFill>
                  <a:srgbClr val="b7b7b7"/>
                </a:solidFill>
                <a:uFill>
                  <a:solidFill>
                    <a:srgbClr val="ffffff"/>
                  </a:solidFill>
                </a:uFill>
                <a:latin typeface="Droid Sans Mono"/>
                <a:ea typeface="Droid Sans Mono"/>
              </a:rPr>
              <a:t>=</a:t>
            </a:r>
            <a:r>
              <a:rPr b="0" lang="en-AU" sz="1200" spc="-1" strike="noStrike">
                <a:solidFill>
                  <a:srgbClr val="00ff00"/>
                </a:solidFill>
                <a:uFill>
                  <a:solidFill>
                    <a:srgbClr val="ffffff"/>
                  </a:solidFill>
                </a:uFill>
                <a:latin typeface="Droid Sans Mono"/>
                <a:ea typeface="Droid Sans Mono"/>
              </a:rPr>
              <a:t>"notice"</a:t>
            </a:r>
            <a:r>
              <a:rPr b="0" lang="en-AU" sz="1200" spc="-1" strike="noStrike">
                <a:solidFill>
                  <a:srgbClr val="b7b7b7"/>
                </a:solidFill>
                <a:uFill>
                  <a:solidFill>
                    <a:srgbClr val="ffffff"/>
                  </a:solidFill>
                </a:uFill>
                <a:latin typeface="Droid Sans Mono"/>
                <a:ea typeface="Droid Sans Mono"/>
              </a:rPr>
              <a:t>&gt;</a:t>
            </a:r>
            <a:r>
              <a:rPr b="0" lang="en-AU" sz="1200" spc="-1" strike="noStrike">
                <a:solidFill>
                  <a:srgbClr val="db4437"/>
                </a:solidFill>
                <a:uFill>
                  <a:solidFill>
                    <a:srgbClr val="ffffff"/>
                  </a:solidFill>
                </a:uFill>
                <a:latin typeface="Droid Sans Mono"/>
                <a:ea typeface="Droid Sans Mono"/>
              </a:rPr>
              <a:t>&lt;%=</a:t>
            </a:r>
            <a:r>
              <a:rPr b="0" lang="en-AU" sz="1200" spc="-1" strike="noStrike">
                <a:solidFill>
                  <a:srgbClr val="b7b7b7"/>
                </a:solidFill>
                <a:uFill>
                  <a:solidFill>
                    <a:srgbClr val="ffffff"/>
                  </a:solidFill>
                </a:uFill>
                <a:latin typeface="Droid Sans Mono"/>
                <a:ea typeface="Droid Sans Mono"/>
              </a:rPr>
              <a:t> flash[</a:t>
            </a:r>
            <a:r>
              <a:rPr b="0" lang="en-AU" sz="1200" spc="-1" strike="noStrike">
                <a:solidFill>
                  <a:srgbClr val="4285f4"/>
                </a:solidFill>
                <a:uFill>
                  <a:solidFill>
                    <a:srgbClr val="ffffff"/>
                  </a:solidFill>
                </a:uFill>
                <a:latin typeface="Droid Sans Mono"/>
                <a:ea typeface="Droid Sans Mono"/>
              </a:rPr>
              <a:t>:notice</a:t>
            </a:r>
            <a:r>
              <a:rPr b="0" lang="en-AU" sz="1200" spc="-1" strike="noStrike">
                <a:solidFill>
                  <a:srgbClr val="b7b7b7"/>
                </a:solidFill>
                <a:uFill>
                  <a:solidFill>
                    <a:srgbClr val="ffffff"/>
                  </a:solidFill>
                </a:uFill>
                <a:latin typeface="Droid Sans Mono"/>
                <a:ea typeface="Droid Sans Mono"/>
              </a:rPr>
              <a:t>] </a:t>
            </a:r>
            <a:r>
              <a:rPr b="0" lang="en-AU" sz="1200" spc="-1" strike="noStrike">
                <a:solidFill>
                  <a:srgbClr val="db4437"/>
                </a:solidFill>
                <a:uFill>
                  <a:solidFill>
                    <a:srgbClr val="ffffff"/>
                  </a:solidFill>
                </a:uFill>
                <a:latin typeface="Droid Sans Mono"/>
                <a:ea typeface="Droid Sans Mono"/>
              </a:rPr>
              <a:t>%&gt;</a:t>
            </a:r>
            <a:r>
              <a:rPr b="0" lang="en-AU" sz="1200" spc="-1" strike="noStrike">
                <a:solidFill>
                  <a:srgbClr val="b7b7b7"/>
                </a:solidFill>
                <a:uFill>
                  <a:solidFill>
                    <a:srgbClr val="ffffff"/>
                  </a:solidFill>
                </a:uFill>
                <a:latin typeface="Droid Sans Mono"/>
                <a:ea typeface="Droid Sans Mono"/>
              </a:rPr>
              <a:t>&lt;/</a:t>
            </a:r>
            <a:r>
              <a:rPr b="0" lang="en-AU" sz="1200" spc="-1" strike="noStrike">
                <a:solidFill>
                  <a:srgbClr val="db4437"/>
                </a:solidFill>
                <a:uFill>
                  <a:solidFill>
                    <a:srgbClr val="ffffff"/>
                  </a:solidFill>
                </a:uFill>
                <a:latin typeface="Droid Sans Mono"/>
                <a:ea typeface="Droid Sans Mono"/>
              </a:rPr>
              <a:t>div</a:t>
            </a:r>
            <a:r>
              <a:rPr b="0" lang="en-AU" sz="1200" spc="-1" strike="noStrike">
                <a:solidFill>
                  <a:srgbClr val="b7b7b7"/>
                </a:solidFill>
                <a:uFill>
                  <a:solidFill>
                    <a:srgbClr val="ffffff"/>
                  </a:solidFill>
                </a:uFill>
                <a:latin typeface="Droid Sans Mono"/>
                <a:ea typeface="Droid Sans Mono"/>
              </a:rPr>
              <a:t>&gt;</a:t>
            </a:r>
            <a:endParaRPr b="0" lang="en-AU" sz="1800" spc="-1" strike="noStrike">
              <a:solidFill>
                <a:srgbClr val="000000"/>
              </a:solidFill>
              <a:uFill>
                <a:solidFill>
                  <a:srgbClr val="ffffff"/>
                </a:solidFill>
              </a:uFill>
              <a:latin typeface="Arial"/>
            </a:endParaRPr>
          </a:p>
          <a:p>
            <a:pPr>
              <a:lnSpc>
                <a:spcPct val="100000"/>
              </a:lnSpc>
            </a:pPr>
            <a:r>
              <a:rPr b="0" lang="en-AU" sz="1200" spc="-1" strike="noStrike">
                <a:solidFill>
                  <a:srgbClr val="b7b7b7"/>
                </a:solidFill>
                <a:uFill>
                  <a:solidFill>
                    <a:srgbClr val="ffffff"/>
                  </a:solidFill>
                </a:uFill>
                <a:latin typeface="Droid Sans Mono"/>
                <a:ea typeface="Droid Sans Mono"/>
              </a:rPr>
              <a:t>    </a:t>
            </a:r>
            <a:r>
              <a:rPr b="0" lang="en-AU" sz="1200" spc="-1" strike="noStrike">
                <a:solidFill>
                  <a:srgbClr val="b7b7b7"/>
                </a:solidFill>
                <a:uFill>
                  <a:solidFill>
                    <a:srgbClr val="ffffff"/>
                  </a:solidFill>
                </a:uFill>
                <a:latin typeface="Droid Sans Mono"/>
                <a:ea typeface="Droid Sans Mono"/>
              </a:rPr>
              <a:t>&lt;% </a:t>
            </a:r>
            <a:r>
              <a:rPr b="0" lang="en-AU" sz="1200" spc="-1" strike="noStrike">
                <a:solidFill>
                  <a:srgbClr val="ff00ff"/>
                </a:solidFill>
                <a:uFill>
                  <a:solidFill>
                    <a:srgbClr val="ffffff"/>
                  </a:solidFill>
                </a:uFill>
                <a:latin typeface="Droid Sans Mono"/>
                <a:ea typeface="Droid Sans Mono"/>
              </a:rPr>
              <a:t>elsif</a:t>
            </a:r>
            <a:r>
              <a:rPr b="0" lang="en-AU" sz="1200" spc="-1" strike="noStrike">
                <a:solidFill>
                  <a:srgbClr val="b7b7b7"/>
                </a:solidFill>
                <a:uFill>
                  <a:solidFill>
                    <a:srgbClr val="ffffff"/>
                  </a:solidFill>
                </a:uFill>
                <a:latin typeface="Droid Sans Mono"/>
                <a:ea typeface="Droid Sans Mono"/>
              </a:rPr>
              <a:t> flash[</a:t>
            </a:r>
            <a:r>
              <a:rPr b="0" lang="en-AU" sz="1200" spc="-1" strike="noStrike">
                <a:solidFill>
                  <a:srgbClr val="4285f4"/>
                </a:solidFill>
                <a:uFill>
                  <a:solidFill>
                    <a:srgbClr val="ffffff"/>
                  </a:solidFill>
                </a:uFill>
                <a:latin typeface="Droid Sans Mono"/>
                <a:ea typeface="Droid Sans Mono"/>
              </a:rPr>
              <a:t>:warning</a:t>
            </a:r>
            <a:r>
              <a:rPr b="0" lang="en-AU" sz="1200" spc="-1" strike="noStrike">
                <a:solidFill>
                  <a:srgbClr val="b7b7b7"/>
                </a:solidFill>
                <a:uFill>
                  <a:solidFill>
                    <a:srgbClr val="ffffff"/>
                  </a:solidFill>
                </a:uFill>
                <a:latin typeface="Droid Sans Mono"/>
                <a:ea typeface="Droid Sans Mono"/>
              </a:rPr>
              <a:t>] %&gt;</a:t>
            </a:r>
            <a:endParaRPr b="0" lang="en-AU" sz="1800" spc="-1" strike="noStrike">
              <a:solidFill>
                <a:srgbClr val="000000"/>
              </a:solidFill>
              <a:uFill>
                <a:solidFill>
                  <a:srgbClr val="ffffff"/>
                </a:solidFill>
              </a:uFill>
              <a:latin typeface="Arial"/>
            </a:endParaRPr>
          </a:p>
          <a:p>
            <a:pPr>
              <a:lnSpc>
                <a:spcPct val="100000"/>
              </a:lnSpc>
            </a:pPr>
            <a:r>
              <a:rPr b="0" lang="en-AU" sz="1200" spc="-1" strike="noStrike">
                <a:solidFill>
                  <a:srgbClr val="b7b7b7"/>
                </a:solidFill>
                <a:uFill>
                  <a:solidFill>
                    <a:srgbClr val="ffffff"/>
                  </a:solidFill>
                </a:uFill>
                <a:latin typeface="Droid Sans Mono"/>
                <a:ea typeface="Droid Sans Mono"/>
              </a:rPr>
              <a:t>      </a:t>
            </a:r>
            <a:r>
              <a:rPr b="0" lang="en-AU" sz="1200" spc="-1" strike="noStrike">
                <a:solidFill>
                  <a:srgbClr val="b7b7b7"/>
                </a:solidFill>
                <a:uFill>
                  <a:solidFill>
                    <a:srgbClr val="ffffff"/>
                  </a:solidFill>
                </a:uFill>
                <a:latin typeface="Droid Sans Mono"/>
                <a:ea typeface="Droid Sans Mono"/>
              </a:rPr>
              <a:t>&lt;</a:t>
            </a:r>
            <a:r>
              <a:rPr b="0" lang="en-AU" sz="1200" spc="-1" strike="noStrike">
                <a:solidFill>
                  <a:srgbClr val="db4437"/>
                </a:solidFill>
                <a:uFill>
                  <a:solidFill>
                    <a:srgbClr val="ffffff"/>
                  </a:solidFill>
                </a:uFill>
                <a:latin typeface="Droid Sans Mono"/>
                <a:ea typeface="Droid Sans Mono"/>
              </a:rPr>
              <a:t>div</a:t>
            </a:r>
            <a:r>
              <a:rPr b="0" lang="en-AU" sz="1200" spc="-1" strike="noStrike">
                <a:solidFill>
                  <a:srgbClr val="b7b7b7"/>
                </a:solidFill>
                <a:uFill>
                  <a:solidFill>
                    <a:srgbClr val="ffffff"/>
                  </a:solidFill>
                </a:uFill>
                <a:latin typeface="Droid Sans Mono"/>
                <a:ea typeface="Droid Sans Mono"/>
              </a:rPr>
              <a:t> </a:t>
            </a:r>
            <a:r>
              <a:rPr b="0" lang="en-AU" sz="1200" spc="-1" strike="noStrike">
                <a:solidFill>
                  <a:srgbClr val="ff9900"/>
                </a:solidFill>
                <a:uFill>
                  <a:solidFill>
                    <a:srgbClr val="ffffff"/>
                  </a:solidFill>
                </a:uFill>
                <a:latin typeface="Droid Sans Mono"/>
                <a:ea typeface="Droid Sans Mono"/>
              </a:rPr>
              <a:t>class</a:t>
            </a:r>
            <a:r>
              <a:rPr b="0" lang="en-AU" sz="1200" spc="-1" strike="noStrike">
                <a:solidFill>
                  <a:srgbClr val="b7b7b7"/>
                </a:solidFill>
                <a:uFill>
                  <a:solidFill>
                    <a:srgbClr val="ffffff"/>
                  </a:solidFill>
                </a:uFill>
                <a:latin typeface="Droid Sans Mono"/>
                <a:ea typeface="Droid Sans Mono"/>
              </a:rPr>
              <a:t>=</a:t>
            </a:r>
            <a:r>
              <a:rPr b="0" lang="en-AU" sz="1200" spc="-1" strike="noStrike">
                <a:solidFill>
                  <a:srgbClr val="00ff00"/>
                </a:solidFill>
                <a:uFill>
                  <a:solidFill>
                    <a:srgbClr val="ffffff"/>
                  </a:solidFill>
                </a:uFill>
                <a:latin typeface="Droid Sans Mono"/>
                <a:ea typeface="Droid Sans Mono"/>
              </a:rPr>
              <a:t>"alert alert-danger"</a:t>
            </a:r>
            <a:r>
              <a:rPr b="0" lang="en-AU" sz="1200" spc="-1" strike="noStrike">
                <a:solidFill>
                  <a:srgbClr val="dedede"/>
                </a:solidFill>
                <a:uFill>
                  <a:solidFill>
                    <a:srgbClr val="ffffff"/>
                  </a:solidFill>
                </a:uFill>
                <a:latin typeface="Droid Sans Mono"/>
                <a:ea typeface="Droid Sans Mono"/>
              </a:rPr>
              <a:t>&gt;</a:t>
            </a:r>
            <a:r>
              <a:rPr b="0" lang="en-AU" sz="1200" spc="-1" strike="noStrike">
                <a:solidFill>
                  <a:srgbClr val="db4437"/>
                </a:solidFill>
                <a:uFill>
                  <a:solidFill>
                    <a:srgbClr val="ffffff"/>
                  </a:solidFill>
                </a:uFill>
                <a:latin typeface="Droid Sans Mono"/>
                <a:ea typeface="Droid Sans Mono"/>
              </a:rPr>
              <a:t>&lt;%=</a:t>
            </a:r>
            <a:r>
              <a:rPr b="0" lang="en-AU" sz="1200" spc="-1" strike="noStrike">
                <a:solidFill>
                  <a:srgbClr val="b7b7b7"/>
                </a:solidFill>
                <a:uFill>
                  <a:solidFill>
                    <a:srgbClr val="ffffff"/>
                  </a:solidFill>
                </a:uFill>
                <a:latin typeface="Droid Sans Mono"/>
                <a:ea typeface="Droid Sans Mono"/>
              </a:rPr>
              <a:t> flash[</a:t>
            </a:r>
            <a:r>
              <a:rPr b="0" lang="en-AU" sz="1200" spc="-1" strike="noStrike">
                <a:solidFill>
                  <a:srgbClr val="4285f4"/>
                </a:solidFill>
                <a:uFill>
                  <a:solidFill>
                    <a:srgbClr val="ffffff"/>
                  </a:solidFill>
                </a:uFill>
                <a:latin typeface="Droid Sans Mono"/>
                <a:ea typeface="Droid Sans Mono"/>
              </a:rPr>
              <a:t>:warning</a:t>
            </a:r>
            <a:r>
              <a:rPr b="0" lang="en-AU" sz="1200" spc="-1" strike="noStrike">
                <a:solidFill>
                  <a:srgbClr val="b7b7b7"/>
                </a:solidFill>
                <a:uFill>
                  <a:solidFill>
                    <a:srgbClr val="ffffff"/>
                  </a:solidFill>
                </a:uFill>
                <a:latin typeface="Droid Sans Mono"/>
                <a:ea typeface="Droid Sans Mono"/>
              </a:rPr>
              <a:t>] </a:t>
            </a:r>
            <a:r>
              <a:rPr b="0" lang="en-AU" sz="1200" spc="-1" strike="noStrike">
                <a:solidFill>
                  <a:srgbClr val="db4437"/>
                </a:solidFill>
                <a:uFill>
                  <a:solidFill>
                    <a:srgbClr val="ffffff"/>
                  </a:solidFill>
                </a:uFill>
                <a:latin typeface="Droid Sans Mono"/>
                <a:ea typeface="Droid Sans Mono"/>
              </a:rPr>
              <a:t>%&gt;</a:t>
            </a:r>
            <a:r>
              <a:rPr b="0" lang="en-AU" sz="1200" spc="-1" strike="noStrike">
                <a:solidFill>
                  <a:srgbClr val="b7b7b7"/>
                </a:solidFill>
                <a:uFill>
                  <a:solidFill>
                    <a:srgbClr val="ffffff"/>
                  </a:solidFill>
                </a:uFill>
                <a:latin typeface="Droid Sans Mono"/>
                <a:ea typeface="Droid Sans Mono"/>
              </a:rPr>
              <a:t>&lt;/</a:t>
            </a:r>
            <a:r>
              <a:rPr b="0" lang="en-AU" sz="1200" spc="-1" strike="noStrike">
                <a:solidFill>
                  <a:srgbClr val="db4437"/>
                </a:solidFill>
                <a:uFill>
                  <a:solidFill>
                    <a:srgbClr val="ffffff"/>
                  </a:solidFill>
                </a:uFill>
                <a:latin typeface="Droid Sans Mono"/>
                <a:ea typeface="Droid Sans Mono"/>
              </a:rPr>
              <a:t>div</a:t>
            </a:r>
            <a:r>
              <a:rPr b="0" lang="en-AU" sz="1200" spc="-1" strike="noStrike">
                <a:solidFill>
                  <a:srgbClr val="b7b7b7"/>
                </a:solidFill>
                <a:uFill>
                  <a:solidFill>
                    <a:srgbClr val="ffffff"/>
                  </a:solidFill>
                </a:uFill>
                <a:latin typeface="Droid Sans Mono"/>
                <a:ea typeface="Droid Sans Mono"/>
              </a:rPr>
              <a:t>&gt;</a:t>
            </a:r>
            <a:endParaRPr b="0" lang="en-AU" sz="1800" spc="-1" strike="noStrike">
              <a:solidFill>
                <a:srgbClr val="000000"/>
              </a:solidFill>
              <a:uFill>
                <a:solidFill>
                  <a:srgbClr val="ffffff"/>
                </a:solidFill>
              </a:uFill>
              <a:latin typeface="Arial"/>
            </a:endParaRPr>
          </a:p>
          <a:p>
            <a:pPr>
              <a:lnSpc>
                <a:spcPct val="100000"/>
              </a:lnSpc>
            </a:pPr>
            <a:r>
              <a:rPr b="0" lang="en-AU" sz="1200" spc="-1" strike="noStrike">
                <a:solidFill>
                  <a:srgbClr val="b7b7b7"/>
                </a:solidFill>
                <a:uFill>
                  <a:solidFill>
                    <a:srgbClr val="ffffff"/>
                  </a:solidFill>
                </a:uFill>
                <a:latin typeface="Droid Sans Mono"/>
                <a:ea typeface="Droid Sans Mono"/>
              </a:rPr>
              <a:t>    </a:t>
            </a:r>
            <a:r>
              <a:rPr b="0" lang="en-AU" sz="1200" spc="-1" strike="noStrike">
                <a:solidFill>
                  <a:srgbClr val="b7b7b7"/>
                </a:solidFill>
                <a:uFill>
                  <a:solidFill>
                    <a:srgbClr val="ffffff"/>
                  </a:solidFill>
                </a:uFill>
                <a:latin typeface="Droid Sans Mono"/>
                <a:ea typeface="Droid Sans Mono"/>
              </a:rPr>
              <a:t>&lt;% </a:t>
            </a:r>
            <a:r>
              <a:rPr b="0" lang="en-AU" sz="1200" spc="-1" strike="noStrike">
                <a:solidFill>
                  <a:srgbClr val="ff00ff"/>
                </a:solidFill>
                <a:uFill>
                  <a:solidFill>
                    <a:srgbClr val="ffffff"/>
                  </a:solidFill>
                </a:uFill>
                <a:latin typeface="Droid Sans Mono"/>
                <a:ea typeface="Droid Sans Mono"/>
              </a:rPr>
              <a:t>else</a:t>
            </a:r>
            <a:r>
              <a:rPr b="0" lang="en-AU" sz="1200" spc="-1" strike="noStrike">
                <a:solidFill>
                  <a:srgbClr val="b7b7b7"/>
                </a:solidFill>
                <a:uFill>
                  <a:solidFill>
                    <a:srgbClr val="ffffff"/>
                  </a:solidFill>
                </a:uFill>
                <a:latin typeface="Droid Sans Mono"/>
                <a:ea typeface="Droid Sans Mono"/>
              </a:rPr>
              <a:t> %&gt;</a:t>
            </a:r>
            <a:endParaRPr b="0" lang="en-AU" sz="1800" spc="-1" strike="noStrike">
              <a:solidFill>
                <a:srgbClr val="000000"/>
              </a:solidFill>
              <a:uFill>
                <a:solidFill>
                  <a:srgbClr val="ffffff"/>
                </a:solidFill>
              </a:uFill>
              <a:latin typeface="Arial"/>
            </a:endParaRPr>
          </a:p>
          <a:p>
            <a:pPr>
              <a:lnSpc>
                <a:spcPct val="100000"/>
              </a:lnSpc>
            </a:pPr>
            <a:r>
              <a:rPr b="0" lang="en-AU" sz="1200" spc="-1" strike="noStrike">
                <a:solidFill>
                  <a:srgbClr val="b7b7b7"/>
                </a:solidFill>
                <a:uFill>
                  <a:solidFill>
                    <a:srgbClr val="ffffff"/>
                  </a:solidFill>
                </a:uFill>
                <a:latin typeface="Droid Sans Mono"/>
                <a:ea typeface="Droid Sans Mono"/>
              </a:rPr>
              <a:t>  </a:t>
            </a:r>
            <a:r>
              <a:rPr b="0" lang="en-AU" sz="1200" spc="-1" strike="noStrike">
                <a:solidFill>
                  <a:srgbClr val="db4437"/>
                </a:solidFill>
                <a:uFill>
                  <a:solidFill>
                    <a:srgbClr val="ffffff"/>
                  </a:solidFill>
                </a:uFill>
                <a:latin typeface="Droid Sans Mono"/>
                <a:ea typeface="Droid Sans Mono"/>
              </a:rPr>
              <a:t>&lt;%</a:t>
            </a:r>
            <a:r>
              <a:rPr b="0" lang="en-AU" sz="1200" spc="-1" strike="noStrike">
                <a:solidFill>
                  <a:srgbClr val="b7b7b7"/>
                </a:solidFill>
                <a:uFill>
                  <a:solidFill>
                    <a:srgbClr val="ffffff"/>
                  </a:solidFill>
                </a:uFill>
                <a:latin typeface="Droid Sans Mono"/>
                <a:ea typeface="Droid Sans Mono"/>
              </a:rPr>
              <a:t> </a:t>
            </a:r>
            <a:r>
              <a:rPr b="0" lang="en-AU" sz="1200" spc="-1" strike="noStrike">
                <a:solidFill>
                  <a:srgbClr val="ff00ff"/>
                </a:solidFill>
                <a:uFill>
                  <a:solidFill>
                    <a:srgbClr val="ffffff"/>
                  </a:solidFill>
                </a:uFill>
                <a:latin typeface="Droid Sans Mono"/>
                <a:ea typeface="Droid Sans Mono"/>
              </a:rPr>
              <a:t>end</a:t>
            </a:r>
            <a:r>
              <a:rPr b="0" lang="en-AU" sz="1200" spc="-1" strike="noStrike">
                <a:solidFill>
                  <a:srgbClr val="b7b7b7"/>
                </a:solidFill>
                <a:uFill>
                  <a:solidFill>
                    <a:srgbClr val="ffffff"/>
                  </a:solidFill>
                </a:uFill>
                <a:latin typeface="Droid Sans Mono"/>
                <a:ea typeface="Droid Sans Mono"/>
              </a:rPr>
              <a:t> </a:t>
            </a:r>
            <a:r>
              <a:rPr b="0" lang="en-AU" sz="1200" spc="-1" strike="noStrike">
                <a:solidFill>
                  <a:srgbClr val="db4437"/>
                </a:solidFill>
                <a:uFill>
                  <a:solidFill>
                    <a:srgbClr val="ffffff"/>
                  </a:solidFill>
                </a:uFill>
                <a:latin typeface="Droid Sans Mono"/>
                <a:ea typeface="Droid Sans Mono"/>
              </a:rPr>
              <a:t>%&gt;</a:t>
            </a:r>
            <a:endParaRPr b="0" lang="en-AU" sz="1800" spc="-1" strike="noStrike">
              <a:solidFill>
                <a:srgbClr val="000000"/>
              </a:solidFill>
              <a:uFill>
                <a:solidFill>
                  <a:srgbClr val="ffffff"/>
                </a:solidFill>
              </a:uFill>
              <a:latin typeface="Arial"/>
            </a:endParaRPr>
          </a:p>
          <a:p>
            <a:pPr>
              <a:lnSpc>
                <a:spcPct val="100000"/>
              </a:lnSpc>
            </a:pPr>
            <a:endParaRPr b="0" lang="en-AU" sz="1800" spc="-1" strike="noStrike">
              <a:solidFill>
                <a:srgbClr val="000000"/>
              </a:solidFill>
              <a:uFill>
                <a:solidFill>
                  <a:srgbClr val="ffffff"/>
                </a:solidFill>
              </a:uFill>
              <a:latin typeface="Arial"/>
            </a:endParaRPr>
          </a:p>
          <a:p>
            <a:pPr>
              <a:lnSpc>
                <a:spcPct val="100000"/>
              </a:lnSpc>
            </a:pPr>
            <a:r>
              <a:rPr b="0" lang="en-AU" sz="1200" spc="-1" strike="noStrike">
                <a:solidFill>
                  <a:srgbClr val="b7b7b7"/>
                </a:solidFill>
                <a:uFill>
                  <a:solidFill>
                    <a:srgbClr val="ffffff"/>
                  </a:solidFill>
                </a:uFill>
                <a:latin typeface="Droid Sans Mono"/>
                <a:ea typeface="Droid Sans Mono"/>
              </a:rPr>
              <a:t>&lt;</a:t>
            </a:r>
            <a:r>
              <a:rPr b="0" lang="en-AU" sz="1200" spc="-1" strike="noStrike">
                <a:solidFill>
                  <a:srgbClr val="db4437"/>
                </a:solidFill>
                <a:uFill>
                  <a:solidFill>
                    <a:srgbClr val="ffffff"/>
                  </a:solidFill>
                </a:uFill>
                <a:latin typeface="Droid Sans Mono"/>
                <a:ea typeface="Droid Sans Mono"/>
              </a:rPr>
              <a:t>h1</a:t>
            </a:r>
            <a:r>
              <a:rPr b="0" lang="en-AU" sz="1200" spc="-1" strike="noStrike">
                <a:solidFill>
                  <a:srgbClr val="b7b7b7"/>
                </a:solidFill>
                <a:uFill>
                  <a:solidFill>
                    <a:srgbClr val="ffffff"/>
                  </a:solidFill>
                </a:uFill>
                <a:latin typeface="Droid Sans Mono"/>
                <a:ea typeface="Droid Sans Mono"/>
              </a:rPr>
              <a:t>&gt;Contact Us&lt;/</a:t>
            </a:r>
            <a:r>
              <a:rPr b="0" lang="en-AU" sz="1200" spc="-1" strike="noStrike">
                <a:solidFill>
                  <a:srgbClr val="db4437"/>
                </a:solidFill>
                <a:uFill>
                  <a:solidFill>
                    <a:srgbClr val="ffffff"/>
                  </a:solidFill>
                </a:uFill>
                <a:latin typeface="Droid Sans Mono"/>
                <a:ea typeface="Droid Sans Mono"/>
              </a:rPr>
              <a:t>h1</a:t>
            </a:r>
            <a:r>
              <a:rPr b="0" lang="en-AU" sz="1200" spc="-1" strike="noStrike">
                <a:solidFill>
                  <a:srgbClr val="b7b7b7"/>
                </a:solidFill>
                <a:uFill>
                  <a:solidFill>
                    <a:srgbClr val="ffffff"/>
                  </a:solidFill>
                </a:uFill>
                <a:latin typeface="Droid Sans Mono"/>
                <a:ea typeface="Droid Sans Mono"/>
              </a:rPr>
              <a:t>&gt;</a:t>
            </a:r>
            <a:endParaRPr b="0" lang="en-AU" sz="1800" spc="-1" strike="noStrike">
              <a:solidFill>
                <a:srgbClr val="000000"/>
              </a:solidFill>
              <a:uFill>
                <a:solidFill>
                  <a:srgbClr val="ffffff"/>
                </a:solidFill>
              </a:uFill>
              <a:latin typeface="Arial"/>
            </a:endParaRPr>
          </a:p>
          <a:p>
            <a:pPr>
              <a:lnSpc>
                <a:spcPct val="100000"/>
              </a:lnSpc>
            </a:pPr>
            <a:endParaRPr b="0" lang="en-AU" sz="1800" spc="-1" strike="noStrike">
              <a:solidFill>
                <a:srgbClr val="000000"/>
              </a:solidFill>
              <a:uFill>
                <a:solidFill>
                  <a:srgbClr val="ffffff"/>
                </a:solidFill>
              </a:uFill>
              <a:latin typeface="Arial"/>
            </a:endParaRPr>
          </a:p>
          <a:p>
            <a:pPr>
              <a:lnSpc>
                <a:spcPct val="100000"/>
              </a:lnSpc>
            </a:pPr>
            <a:r>
              <a:rPr b="0" lang="en-AU" sz="1200" spc="-1" strike="noStrike">
                <a:solidFill>
                  <a:srgbClr val="db4437"/>
                </a:solidFill>
                <a:uFill>
                  <a:solidFill>
                    <a:srgbClr val="ffffff"/>
                  </a:solidFill>
                </a:uFill>
                <a:latin typeface="Droid Sans Mono"/>
                <a:ea typeface="Droid Sans Mono"/>
              </a:rPr>
              <a:t>&lt;%=</a:t>
            </a:r>
            <a:r>
              <a:rPr b="0" lang="en-AU" sz="1200" spc="-1" strike="noStrike">
                <a:solidFill>
                  <a:srgbClr val="b7b7b7"/>
                </a:solidFill>
                <a:uFill>
                  <a:solidFill>
                    <a:srgbClr val="ffffff"/>
                  </a:solidFill>
                </a:uFill>
                <a:latin typeface="Droid Sans Mono"/>
                <a:ea typeface="Droid Sans Mono"/>
              </a:rPr>
              <a:t> simple_form_for </a:t>
            </a:r>
            <a:r>
              <a:rPr b="0" lang="en-AU" sz="1200" spc="-1" strike="noStrike">
                <a:solidFill>
                  <a:srgbClr val="4285f4"/>
                </a:solidFill>
                <a:uFill>
                  <a:solidFill>
                    <a:srgbClr val="ffffff"/>
                  </a:solidFill>
                </a:uFill>
                <a:latin typeface="Droid Sans Mono"/>
                <a:ea typeface="Droid Sans Mono"/>
              </a:rPr>
              <a:t>:contact</a:t>
            </a:r>
            <a:r>
              <a:rPr b="0" lang="en-AU" sz="1200" spc="-1" strike="noStrike">
                <a:solidFill>
                  <a:srgbClr val="b7b7b7"/>
                </a:solidFill>
                <a:uFill>
                  <a:solidFill>
                    <a:srgbClr val="ffffff"/>
                  </a:solidFill>
                </a:uFill>
                <a:latin typeface="Droid Sans Mono"/>
                <a:ea typeface="Droid Sans Mono"/>
              </a:rPr>
              <a:t> </a:t>
            </a:r>
            <a:r>
              <a:rPr b="0" lang="en-AU" sz="1200" spc="-1" strike="noStrike">
                <a:solidFill>
                  <a:srgbClr val="ff00ff"/>
                </a:solidFill>
                <a:uFill>
                  <a:solidFill>
                    <a:srgbClr val="ffffff"/>
                  </a:solidFill>
                </a:uFill>
                <a:latin typeface="Droid Sans Mono"/>
                <a:ea typeface="Droid Sans Mono"/>
              </a:rPr>
              <a:t>do</a:t>
            </a:r>
            <a:r>
              <a:rPr b="0" lang="en-AU" sz="1200" spc="-1" strike="noStrike">
                <a:solidFill>
                  <a:srgbClr val="db4437"/>
                </a:solidFill>
                <a:uFill>
                  <a:solidFill>
                    <a:srgbClr val="ffffff"/>
                  </a:solidFill>
                </a:uFill>
                <a:latin typeface="Droid Sans Mono"/>
                <a:ea typeface="Droid Sans Mono"/>
              </a:rPr>
              <a:t> |f|</a:t>
            </a:r>
            <a:r>
              <a:rPr b="0" lang="en-AU" sz="1200" spc="-1" strike="noStrike">
                <a:solidFill>
                  <a:srgbClr val="b7b7b7"/>
                </a:solidFill>
                <a:uFill>
                  <a:solidFill>
                    <a:srgbClr val="ffffff"/>
                  </a:solidFill>
                </a:uFill>
                <a:latin typeface="Droid Sans Mono"/>
                <a:ea typeface="Droid Sans Mono"/>
              </a:rPr>
              <a:t> %&gt;</a:t>
            </a:r>
            <a:endParaRPr b="0" lang="en-AU" sz="1800" spc="-1" strike="noStrike">
              <a:solidFill>
                <a:srgbClr val="000000"/>
              </a:solidFill>
              <a:uFill>
                <a:solidFill>
                  <a:srgbClr val="ffffff"/>
                </a:solidFill>
              </a:uFill>
              <a:latin typeface="Arial"/>
            </a:endParaRPr>
          </a:p>
          <a:p>
            <a:pPr>
              <a:lnSpc>
                <a:spcPct val="100000"/>
              </a:lnSpc>
            </a:pPr>
            <a:r>
              <a:rPr b="0" lang="en-AU" sz="1200" spc="-1" strike="noStrike">
                <a:solidFill>
                  <a:srgbClr val="b7b7b7"/>
                </a:solidFill>
                <a:uFill>
                  <a:solidFill>
                    <a:srgbClr val="ffffff"/>
                  </a:solidFill>
                </a:uFill>
                <a:latin typeface="Droid Sans Mono"/>
                <a:ea typeface="Droid Sans Mono"/>
              </a:rPr>
              <a:t>    </a:t>
            </a:r>
            <a:r>
              <a:rPr b="0" lang="en-AU" sz="1200" spc="-1" strike="noStrike">
                <a:solidFill>
                  <a:srgbClr val="db4437"/>
                </a:solidFill>
                <a:uFill>
                  <a:solidFill>
                    <a:srgbClr val="ffffff"/>
                  </a:solidFill>
                </a:uFill>
                <a:latin typeface="Droid Sans Mono"/>
                <a:ea typeface="Droid Sans Mono"/>
              </a:rPr>
              <a:t>&lt;%=</a:t>
            </a:r>
            <a:r>
              <a:rPr b="0" lang="en-AU" sz="1200" spc="-1" strike="noStrike">
                <a:solidFill>
                  <a:srgbClr val="b7b7b7"/>
                </a:solidFill>
                <a:uFill>
                  <a:solidFill>
                    <a:srgbClr val="ffffff"/>
                  </a:solidFill>
                </a:uFill>
                <a:latin typeface="Droid Sans Mono"/>
                <a:ea typeface="Droid Sans Mono"/>
              </a:rPr>
              <a:t> f.input </a:t>
            </a:r>
            <a:r>
              <a:rPr b="0" lang="en-AU" sz="1200" spc="-1" strike="noStrike">
                <a:solidFill>
                  <a:srgbClr val="4285f4"/>
                </a:solidFill>
                <a:uFill>
                  <a:solidFill>
                    <a:srgbClr val="ffffff"/>
                  </a:solidFill>
                </a:uFill>
                <a:latin typeface="Droid Sans Mono"/>
                <a:ea typeface="Droid Sans Mono"/>
              </a:rPr>
              <a:t>:email</a:t>
            </a:r>
            <a:r>
              <a:rPr b="0" lang="en-AU" sz="1200" spc="-1" strike="noStrike">
                <a:solidFill>
                  <a:srgbClr val="b7b7b7"/>
                </a:solidFill>
                <a:uFill>
                  <a:solidFill>
                    <a:srgbClr val="ffffff"/>
                  </a:solidFill>
                </a:uFill>
                <a:latin typeface="Droid Sans Mono"/>
                <a:ea typeface="Droid Sans Mono"/>
              </a:rPr>
              <a:t>, </a:t>
            </a:r>
            <a:r>
              <a:rPr b="0" lang="en-AU" sz="1200" spc="-1" strike="noStrike">
                <a:solidFill>
                  <a:srgbClr val="4285f4"/>
                </a:solidFill>
                <a:uFill>
                  <a:solidFill>
                    <a:srgbClr val="ffffff"/>
                  </a:solidFill>
                </a:uFill>
                <a:latin typeface="Droid Sans Mono"/>
                <a:ea typeface="Droid Sans Mono"/>
              </a:rPr>
              <a:t>placeholder:</a:t>
            </a:r>
            <a:r>
              <a:rPr b="0" lang="en-AU" sz="1200" spc="-1" strike="noStrike">
                <a:solidFill>
                  <a:srgbClr val="b7b7b7"/>
                </a:solidFill>
                <a:uFill>
                  <a:solidFill>
                    <a:srgbClr val="ffffff"/>
                  </a:solidFill>
                </a:uFill>
                <a:latin typeface="Droid Sans Mono"/>
                <a:ea typeface="Droid Sans Mono"/>
              </a:rPr>
              <a:t> </a:t>
            </a:r>
            <a:r>
              <a:rPr b="0" lang="en-AU" sz="1200" spc="-1" strike="noStrike">
                <a:solidFill>
                  <a:srgbClr val="00ff00"/>
                </a:solidFill>
                <a:uFill>
                  <a:solidFill>
                    <a:srgbClr val="ffffff"/>
                  </a:solidFill>
                </a:uFill>
                <a:latin typeface="Droid Sans Mono"/>
                <a:ea typeface="Droid Sans Mono"/>
              </a:rPr>
              <a:t>'type email here'</a:t>
            </a:r>
            <a:r>
              <a:rPr b="0" lang="en-AU" sz="1200" spc="-1" strike="noStrike">
                <a:solidFill>
                  <a:srgbClr val="b7b7b7"/>
                </a:solidFill>
                <a:uFill>
                  <a:solidFill>
                    <a:srgbClr val="ffffff"/>
                  </a:solidFill>
                </a:uFill>
                <a:latin typeface="Droid Sans Mono"/>
                <a:ea typeface="Droid Sans Mono"/>
              </a:rPr>
              <a:t> </a:t>
            </a:r>
            <a:r>
              <a:rPr b="0" lang="en-AU" sz="1200" spc="-1" strike="noStrike">
                <a:solidFill>
                  <a:srgbClr val="db4437"/>
                </a:solidFill>
                <a:uFill>
                  <a:solidFill>
                    <a:srgbClr val="ffffff"/>
                  </a:solidFill>
                </a:uFill>
                <a:latin typeface="Droid Sans Mono"/>
                <a:ea typeface="Droid Sans Mono"/>
              </a:rPr>
              <a:t>%&gt;</a:t>
            </a:r>
            <a:endParaRPr b="0" lang="en-AU" sz="1800" spc="-1" strike="noStrike">
              <a:solidFill>
                <a:srgbClr val="000000"/>
              </a:solidFill>
              <a:uFill>
                <a:solidFill>
                  <a:srgbClr val="ffffff"/>
                </a:solidFill>
              </a:uFill>
              <a:latin typeface="Arial"/>
            </a:endParaRPr>
          </a:p>
          <a:p>
            <a:pPr>
              <a:lnSpc>
                <a:spcPct val="100000"/>
              </a:lnSpc>
            </a:pPr>
            <a:r>
              <a:rPr b="0" lang="en-AU" sz="1200" spc="-1" strike="noStrike">
                <a:solidFill>
                  <a:srgbClr val="b7b7b7"/>
                </a:solidFill>
                <a:uFill>
                  <a:solidFill>
                    <a:srgbClr val="ffffff"/>
                  </a:solidFill>
                </a:uFill>
                <a:latin typeface="Droid Sans Mono"/>
                <a:ea typeface="Droid Sans Mono"/>
              </a:rPr>
              <a:t>    </a:t>
            </a:r>
            <a:r>
              <a:rPr b="0" lang="en-AU" sz="1200" spc="-1" strike="noStrike">
                <a:solidFill>
                  <a:srgbClr val="db4437"/>
                </a:solidFill>
                <a:uFill>
                  <a:solidFill>
                    <a:srgbClr val="ffffff"/>
                  </a:solidFill>
                </a:uFill>
                <a:latin typeface="Droid Sans Mono"/>
                <a:ea typeface="Droid Sans Mono"/>
              </a:rPr>
              <a:t>&lt;%=</a:t>
            </a:r>
            <a:r>
              <a:rPr b="0" lang="en-AU" sz="1200" spc="-1" strike="noStrike">
                <a:solidFill>
                  <a:srgbClr val="b7b7b7"/>
                </a:solidFill>
                <a:uFill>
                  <a:solidFill>
                    <a:srgbClr val="ffffff"/>
                  </a:solidFill>
                </a:uFill>
                <a:latin typeface="Droid Sans Mono"/>
                <a:ea typeface="Droid Sans Mono"/>
              </a:rPr>
              <a:t> f.input </a:t>
            </a:r>
            <a:r>
              <a:rPr b="0" lang="en-AU" sz="1200" spc="-1" strike="noStrike">
                <a:solidFill>
                  <a:srgbClr val="4285f4"/>
                </a:solidFill>
                <a:uFill>
                  <a:solidFill>
                    <a:srgbClr val="ffffff"/>
                  </a:solidFill>
                </a:uFill>
                <a:latin typeface="Droid Sans Mono"/>
                <a:ea typeface="Droid Sans Mono"/>
              </a:rPr>
              <a:t>:message</a:t>
            </a:r>
            <a:r>
              <a:rPr b="0" lang="en-AU" sz="1200" spc="-1" strike="noStrike">
                <a:solidFill>
                  <a:srgbClr val="b7b7b7"/>
                </a:solidFill>
                <a:uFill>
                  <a:solidFill>
                    <a:srgbClr val="ffffff"/>
                  </a:solidFill>
                </a:uFill>
                <a:latin typeface="Droid Sans Mono"/>
                <a:ea typeface="Droid Sans Mono"/>
              </a:rPr>
              <a:t>, </a:t>
            </a:r>
            <a:r>
              <a:rPr b="0" lang="en-AU" sz="1200" spc="-1" strike="noStrike">
                <a:solidFill>
                  <a:srgbClr val="4285f4"/>
                </a:solidFill>
                <a:uFill>
                  <a:solidFill>
                    <a:srgbClr val="ffffff"/>
                  </a:solidFill>
                </a:uFill>
                <a:latin typeface="Droid Sans Mono"/>
                <a:ea typeface="Droid Sans Mono"/>
              </a:rPr>
              <a:t>placeholder:</a:t>
            </a:r>
            <a:r>
              <a:rPr b="0" lang="en-AU" sz="1200" spc="-1" strike="noStrike">
                <a:solidFill>
                  <a:srgbClr val="b7b7b7"/>
                </a:solidFill>
                <a:uFill>
                  <a:solidFill>
                    <a:srgbClr val="ffffff"/>
                  </a:solidFill>
                </a:uFill>
                <a:latin typeface="Droid Sans Mono"/>
                <a:ea typeface="Droid Sans Mono"/>
              </a:rPr>
              <a:t> </a:t>
            </a:r>
            <a:r>
              <a:rPr b="0" lang="en-AU" sz="1200" spc="-1" strike="noStrike">
                <a:solidFill>
                  <a:srgbClr val="00ff00"/>
                </a:solidFill>
                <a:uFill>
                  <a:solidFill>
                    <a:srgbClr val="ffffff"/>
                  </a:solidFill>
                </a:uFill>
                <a:latin typeface="Droid Sans Mono"/>
                <a:ea typeface="Droid Sans Mono"/>
              </a:rPr>
              <a:t>'type message here'</a:t>
            </a:r>
            <a:r>
              <a:rPr b="0" lang="en-AU" sz="1200" spc="-1" strike="noStrike">
                <a:solidFill>
                  <a:srgbClr val="b7b7b7"/>
                </a:solidFill>
                <a:uFill>
                  <a:solidFill>
                    <a:srgbClr val="ffffff"/>
                  </a:solidFill>
                </a:uFill>
                <a:latin typeface="Droid Sans Mono"/>
                <a:ea typeface="Droid Sans Mono"/>
              </a:rPr>
              <a:t>, </a:t>
            </a:r>
            <a:r>
              <a:rPr b="0" lang="en-AU" sz="1200" spc="-1" strike="noStrike">
                <a:solidFill>
                  <a:srgbClr val="4285f4"/>
                </a:solidFill>
                <a:uFill>
                  <a:solidFill>
                    <a:srgbClr val="ffffff"/>
                  </a:solidFill>
                </a:uFill>
                <a:latin typeface="Droid Sans Mono"/>
                <a:ea typeface="Droid Sans Mono"/>
              </a:rPr>
              <a:t>:as</a:t>
            </a:r>
            <a:r>
              <a:rPr b="0" lang="en-AU" sz="1200" spc="-1" strike="noStrike">
                <a:solidFill>
                  <a:srgbClr val="b7b7b7"/>
                </a:solidFill>
                <a:uFill>
                  <a:solidFill>
                    <a:srgbClr val="ffffff"/>
                  </a:solidFill>
                </a:uFill>
                <a:latin typeface="Droid Sans Mono"/>
                <a:ea typeface="Droid Sans Mono"/>
              </a:rPr>
              <a:t> =&gt; </a:t>
            </a:r>
            <a:r>
              <a:rPr b="0" lang="en-AU" sz="1200" spc="-1" strike="noStrike">
                <a:solidFill>
                  <a:srgbClr val="4285f4"/>
                </a:solidFill>
                <a:uFill>
                  <a:solidFill>
                    <a:srgbClr val="ffffff"/>
                  </a:solidFill>
                </a:uFill>
                <a:latin typeface="Droid Sans Mono"/>
                <a:ea typeface="Droid Sans Mono"/>
              </a:rPr>
              <a:t>:text</a:t>
            </a:r>
            <a:r>
              <a:rPr b="0" lang="en-AU" sz="1200" spc="-1" strike="noStrike">
                <a:solidFill>
                  <a:srgbClr val="b7b7b7"/>
                </a:solidFill>
                <a:uFill>
                  <a:solidFill>
                    <a:srgbClr val="ffffff"/>
                  </a:solidFill>
                </a:uFill>
                <a:latin typeface="Droid Sans Mono"/>
                <a:ea typeface="Droid Sans Mono"/>
              </a:rPr>
              <a:t> </a:t>
            </a:r>
            <a:r>
              <a:rPr b="0" lang="en-AU" sz="1200" spc="-1" strike="noStrike">
                <a:solidFill>
                  <a:srgbClr val="db4437"/>
                </a:solidFill>
                <a:uFill>
                  <a:solidFill>
                    <a:srgbClr val="ffffff"/>
                  </a:solidFill>
                </a:uFill>
                <a:latin typeface="Droid Sans Mono"/>
                <a:ea typeface="Droid Sans Mono"/>
              </a:rPr>
              <a:t>%&gt;</a:t>
            </a:r>
            <a:endParaRPr b="0" lang="en-AU" sz="1800" spc="-1" strike="noStrike">
              <a:solidFill>
                <a:srgbClr val="000000"/>
              </a:solidFill>
              <a:uFill>
                <a:solidFill>
                  <a:srgbClr val="ffffff"/>
                </a:solidFill>
              </a:uFill>
              <a:latin typeface="Arial"/>
            </a:endParaRPr>
          </a:p>
          <a:p>
            <a:pPr>
              <a:lnSpc>
                <a:spcPct val="100000"/>
              </a:lnSpc>
            </a:pPr>
            <a:r>
              <a:rPr b="0" lang="en-AU" sz="1200" spc="-1" strike="noStrike">
                <a:solidFill>
                  <a:srgbClr val="b7b7b7"/>
                </a:solidFill>
                <a:uFill>
                  <a:solidFill>
                    <a:srgbClr val="ffffff"/>
                  </a:solidFill>
                </a:uFill>
                <a:latin typeface="Droid Sans Mono"/>
                <a:ea typeface="Droid Sans Mono"/>
              </a:rPr>
              <a:t>    </a:t>
            </a:r>
            <a:r>
              <a:rPr b="0" lang="en-AU" sz="1200" spc="-1" strike="noStrike">
                <a:solidFill>
                  <a:srgbClr val="db4437"/>
                </a:solidFill>
                <a:uFill>
                  <a:solidFill>
                    <a:srgbClr val="ffffff"/>
                  </a:solidFill>
                </a:uFill>
                <a:latin typeface="Droid Sans Mono"/>
                <a:ea typeface="Droid Sans Mono"/>
              </a:rPr>
              <a:t>&lt;%=</a:t>
            </a:r>
            <a:r>
              <a:rPr b="0" lang="en-AU" sz="1200" spc="-1" strike="noStrike">
                <a:solidFill>
                  <a:srgbClr val="b7b7b7"/>
                </a:solidFill>
                <a:uFill>
                  <a:solidFill>
                    <a:srgbClr val="ffffff"/>
                  </a:solidFill>
                </a:uFill>
                <a:latin typeface="Droid Sans Mono"/>
                <a:ea typeface="Droid Sans Mono"/>
              </a:rPr>
              <a:t> f.button </a:t>
            </a:r>
            <a:r>
              <a:rPr b="0" lang="en-AU" sz="1200" spc="-1" strike="noStrike">
                <a:solidFill>
                  <a:srgbClr val="4285f4"/>
                </a:solidFill>
                <a:uFill>
                  <a:solidFill>
                    <a:srgbClr val="ffffff"/>
                  </a:solidFill>
                </a:uFill>
                <a:latin typeface="Droid Sans Mono"/>
                <a:ea typeface="Droid Sans Mono"/>
              </a:rPr>
              <a:t>:submit</a:t>
            </a:r>
            <a:r>
              <a:rPr b="0" lang="en-AU" sz="1200" spc="-1" strike="noStrike">
                <a:solidFill>
                  <a:srgbClr val="b7b7b7"/>
                </a:solidFill>
                <a:uFill>
                  <a:solidFill>
                    <a:srgbClr val="ffffff"/>
                  </a:solidFill>
                </a:uFill>
                <a:latin typeface="Droid Sans Mono"/>
                <a:ea typeface="Droid Sans Mono"/>
              </a:rPr>
              <a:t>, </a:t>
            </a:r>
            <a:r>
              <a:rPr b="0" lang="en-AU" sz="1200" spc="-1" strike="noStrike">
                <a:solidFill>
                  <a:srgbClr val="00ff00"/>
                </a:solidFill>
                <a:uFill>
                  <a:solidFill>
                    <a:srgbClr val="ffffff"/>
                  </a:solidFill>
                </a:uFill>
                <a:latin typeface="Droid Sans Mono"/>
                <a:ea typeface="Droid Sans Mono"/>
              </a:rPr>
              <a:t>"Send"</a:t>
            </a:r>
            <a:r>
              <a:rPr b="0" lang="en-AU" sz="1200" spc="-1" strike="noStrike">
                <a:solidFill>
                  <a:srgbClr val="b7b7b7"/>
                </a:solidFill>
                <a:uFill>
                  <a:solidFill>
                    <a:srgbClr val="ffffff"/>
                  </a:solidFill>
                </a:uFill>
                <a:latin typeface="Droid Sans Mono"/>
                <a:ea typeface="Droid Sans Mono"/>
              </a:rPr>
              <a:t> </a:t>
            </a:r>
            <a:r>
              <a:rPr b="0" lang="en-AU" sz="1200" spc="-1" strike="noStrike">
                <a:solidFill>
                  <a:srgbClr val="db4437"/>
                </a:solidFill>
                <a:uFill>
                  <a:solidFill>
                    <a:srgbClr val="ffffff"/>
                  </a:solidFill>
                </a:uFill>
                <a:latin typeface="Droid Sans Mono"/>
                <a:ea typeface="Droid Sans Mono"/>
              </a:rPr>
              <a:t>%&gt;</a:t>
            </a:r>
            <a:endParaRPr b="0" lang="en-AU" sz="1800" spc="-1" strike="noStrike">
              <a:solidFill>
                <a:srgbClr val="000000"/>
              </a:solidFill>
              <a:uFill>
                <a:solidFill>
                  <a:srgbClr val="ffffff"/>
                </a:solidFill>
              </a:uFill>
              <a:latin typeface="Arial"/>
            </a:endParaRPr>
          </a:p>
          <a:p>
            <a:pPr>
              <a:lnSpc>
                <a:spcPct val="100000"/>
              </a:lnSpc>
            </a:pPr>
            <a:r>
              <a:rPr b="0" lang="en-AU" sz="1200" spc="-1" strike="noStrike">
                <a:solidFill>
                  <a:srgbClr val="db4437"/>
                </a:solidFill>
                <a:uFill>
                  <a:solidFill>
                    <a:srgbClr val="ffffff"/>
                  </a:solidFill>
                </a:uFill>
                <a:latin typeface="Droid Sans Mono"/>
                <a:ea typeface="Droid Sans Mono"/>
              </a:rPr>
              <a:t>&lt;%</a:t>
            </a:r>
            <a:r>
              <a:rPr b="0" lang="en-AU" sz="1200" spc="-1" strike="noStrike">
                <a:solidFill>
                  <a:srgbClr val="b7b7b7"/>
                </a:solidFill>
                <a:uFill>
                  <a:solidFill>
                    <a:srgbClr val="ffffff"/>
                  </a:solidFill>
                </a:uFill>
                <a:latin typeface="Droid Sans Mono"/>
                <a:ea typeface="Droid Sans Mono"/>
              </a:rPr>
              <a:t> </a:t>
            </a:r>
            <a:r>
              <a:rPr b="0" lang="en-AU" sz="1200" spc="-1" strike="noStrike">
                <a:solidFill>
                  <a:srgbClr val="ff00ff"/>
                </a:solidFill>
                <a:uFill>
                  <a:solidFill>
                    <a:srgbClr val="ffffff"/>
                  </a:solidFill>
                </a:uFill>
                <a:latin typeface="Droid Sans Mono"/>
                <a:ea typeface="Droid Sans Mono"/>
              </a:rPr>
              <a:t>end</a:t>
            </a:r>
            <a:r>
              <a:rPr b="0" lang="en-AU" sz="1200" spc="-1" strike="noStrike">
                <a:solidFill>
                  <a:srgbClr val="b7b7b7"/>
                </a:solidFill>
                <a:uFill>
                  <a:solidFill>
                    <a:srgbClr val="ffffff"/>
                  </a:solidFill>
                </a:uFill>
                <a:latin typeface="Droid Sans Mono"/>
                <a:ea typeface="Droid Sans Mono"/>
              </a:rPr>
              <a:t> </a:t>
            </a:r>
            <a:r>
              <a:rPr b="0" lang="en-AU" sz="1200" spc="-1" strike="noStrike">
                <a:solidFill>
                  <a:srgbClr val="db4437"/>
                </a:solidFill>
                <a:uFill>
                  <a:solidFill>
                    <a:srgbClr val="ffffff"/>
                  </a:solidFill>
                </a:uFill>
                <a:latin typeface="Droid Sans Mono"/>
                <a:ea typeface="Droid Sans Mono"/>
              </a:rPr>
              <a:t>%&gt;</a:t>
            </a:r>
            <a:endParaRPr b="0" lang="en-AU" sz="1800" spc="-1" strike="noStrike">
              <a:solidFill>
                <a:srgbClr val="000000"/>
              </a:solidFill>
              <a:uFill>
                <a:solidFill>
                  <a:srgbClr val="ffffff"/>
                </a:solidFill>
              </a:uFill>
              <a:latin typeface="Arial"/>
            </a:endParaRPr>
          </a:p>
          <a:p>
            <a:pPr>
              <a:lnSpc>
                <a:spcPct val="100000"/>
              </a:lnSpc>
            </a:pPr>
            <a:endParaRPr b="0" lang="en-AU" sz="1800" spc="-1" strike="noStrike">
              <a:solidFill>
                <a:srgbClr val="000000"/>
              </a:solidFill>
              <a:uFill>
                <a:solidFill>
                  <a:srgbClr val="ffffff"/>
                </a:solidFill>
              </a:uFill>
              <a:latin typeface="Arial"/>
            </a:endParaRPr>
          </a:p>
          <a:p>
            <a:pPr>
              <a:lnSpc>
                <a:spcPct val="100000"/>
              </a:lnSpc>
            </a:pPr>
            <a:r>
              <a:rPr b="0" lang="en-AU" sz="1200" spc="-1" strike="noStrike">
                <a:solidFill>
                  <a:srgbClr val="b7b7b7"/>
                </a:solidFill>
                <a:uFill>
                  <a:solidFill>
                    <a:srgbClr val="ffffff"/>
                  </a:solidFill>
                </a:uFill>
                <a:latin typeface="Droid Sans Mono"/>
                <a:ea typeface="Droid Sans Mono"/>
              </a:rPr>
              <a:t>&lt;/</a:t>
            </a:r>
            <a:r>
              <a:rPr b="0" lang="en-AU" sz="1200" spc="-1" strike="noStrike">
                <a:solidFill>
                  <a:srgbClr val="db4437"/>
                </a:solidFill>
                <a:uFill>
                  <a:solidFill>
                    <a:srgbClr val="ffffff"/>
                  </a:solidFill>
                </a:uFill>
                <a:latin typeface="Droid Sans Mono"/>
                <a:ea typeface="Droid Sans Mono"/>
              </a:rPr>
              <a:t>div</a:t>
            </a:r>
            <a:r>
              <a:rPr b="0" lang="en-AU" sz="1200" spc="-1" strike="noStrike">
                <a:solidFill>
                  <a:srgbClr val="b7b7b7"/>
                </a:solidFill>
                <a:uFill>
                  <a:solidFill>
                    <a:srgbClr val="ffffff"/>
                  </a:solidFill>
                </a:uFill>
                <a:latin typeface="Droid Sans Mono"/>
                <a:ea typeface="Droid Sans Mono"/>
              </a:rPr>
              <a:t>&gt;</a:t>
            </a:r>
            <a:endParaRPr b="0" lang="en-AU" sz="1800" spc="-1" strike="noStrike">
              <a:solidFill>
                <a:srgbClr val="000000"/>
              </a:solidFill>
              <a:uFill>
                <a:solidFill>
                  <a:srgbClr val="ffffff"/>
                </a:solidFill>
              </a:uFill>
              <a:latin typeface="Arial"/>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471960" y="738720"/>
            <a:ext cx="8221320" cy="767160"/>
          </a:xfrm>
          <a:prstGeom prst="rect">
            <a:avLst/>
          </a:prstGeom>
          <a:noFill/>
          <a:ln>
            <a:noFill/>
          </a:ln>
        </p:spPr>
        <p:style>
          <a:lnRef idx="0"/>
          <a:fillRef idx="0"/>
          <a:effectRef idx="0"/>
          <a:fontRef idx="minor"/>
        </p:style>
        <p:txBody>
          <a:bodyPr lIns="90000" rIns="90000" tIns="91440" bIns="91440" anchor="b"/>
          <a:p>
            <a:pPr>
              <a:lnSpc>
                <a:spcPct val="100000"/>
              </a:lnSpc>
            </a:pPr>
            <a:r>
              <a:rPr b="0" lang="en-AU" sz="3200" spc="-1" strike="noStrike">
                <a:solidFill>
                  <a:srgbClr val="ffffff"/>
                </a:solidFill>
                <a:uFill>
                  <a:solidFill>
                    <a:srgbClr val="ffffff"/>
                  </a:solidFill>
                </a:uFill>
                <a:latin typeface="Roboto"/>
                <a:ea typeface="Roboto"/>
              </a:rPr>
              <a:t>View params</a:t>
            </a:r>
            <a:endParaRPr b="0" lang="en-AU" sz="1800" spc="-1" strike="noStrike">
              <a:solidFill>
                <a:srgbClr val="000000"/>
              </a:solidFill>
              <a:uFill>
                <a:solidFill>
                  <a:srgbClr val="ffffff"/>
                </a:solidFill>
              </a:uFill>
              <a:latin typeface="Arial"/>
            </a:endParaRPr>
          </a:p>
        </p:txBody>
      </p:sp>
      <p:sp>
        <p:nvSpPr>
          <p:cNvPr id="131" name="CustomShape 2"/>
          <p:cNvSpPr/>
          <p:nvPr/>
        </p:nvSpPr>
        <p:spPr>
          <a:xfrm>
            <a:off x="471960" y="1919160"/>
            <a:ext cx="8221320" cy="2709360"/>
          </a:xfrm>
          <a:prstGeom prst="rect">
            <a:avLst/>
          </a:prstGeom>
          <a:noFill/>
          <a:ln>
            <a:noFill/>
          </a:ln>
        </p:spPr>
        <p:style>
          <a:lnRef idx="0"/>
          <a:fillRef idx="0"/>
          <a:effectRef idx="0"/>
          <a:fontRef idx="minor"/>
        </p:style>
        <p:txBody>
          <a:bodyPr lIns="90000" rIns="90000" tIns="91440" bIns="91440"/>
          <a:p>
            <a:pPr>
              <a:lnSpc>
                <a:spcPct val="100000"/>
              </a:lnSpc>
            </a:pPr>
            <a:r>
              <a:rPr b="0" lang="en-AU" sz="1800" spc="-1" strike="noStrike">
                <a:solidFill>
                  <a:srgbClr val="737373"/>
                </a:solidFill>
                <a:uFill>
                  <a:solidFill>
                    <a:srgbClr val="ffffff"/>
                  </a:solidFill>
                </a:uFill>
                <a:latin typeface="Roboto"/>
                <a:ea typeface="Roboto"/>
              </a:rPr>
              <a:t>When running the rails app you can view the form at:</a:t>
            </a:r>
            <a:endParaRPr b="0" lang="en-AU" sz="1800" spc="-1" strike="noStrike">
              <a:solidFill>
                <a:srgbClr val="000000"/>
              </a:solidFill>
              <a:uFill>
                <a:solidFill>
                  <a:srgbClr val="ffffff"/>
                </a:solidFill>
              </a:uFill>
              <a:latin typeface="Arial"/>
            </a:endParaRPr>
          </a:p>
          <a:p>
            <a:pPr>
              <a:lnSpc>
                <a:spcPct val="100000"/>
              </a:lnSpc>
            </a:pPr>
            <a:r>
              <a:rPr b="0" lang="en-AU" sz="1800" spc="-1" strike="noStrike" u="sng">
                <a:solidFill>
                  <a:srgbClr val="0000ff"/>
                </a:solidFill>
                <a:uFill>
                  <a:solidFill>
                    <a:srgbClr val="ffffff"/>
                  </a:solidFill>
                </a:uFill>
                <a:latin typeface="Roboto"/>
                <a:ea typeface="Roboto"/>
                <a:hlinkClick r:id="rId1"/>
              </a:rPr>
              <a:t>http://localhost:3000/contact</a:t>
            </a:r>
            <a:endParaRPr b="0" lang="en-AU" sz="1800" spc="-1" strike="noStrike">
              <a:solidFill>
                <a:srgbClr val="000000"/>
              </a:solidFill>
              <a:uFill>
                <a:solidFill>
                  <a:srgbClr val="ffffff"/>
                </a:solidFill>
              </a:uFill>
              <a:latin typeface="Arial"/>
            </a:endParaRPr>
          </a:p>
          <a:p>
            <a:pPr>
              <a:lnSpc>
                <a:spcPct val="100000"/>
              </a:lnSpc>
            </a:pPr>
            <a:r>
              <a:rPr b="0" lang="en-AU" sz="1800" spc="-1" strike="noStrike">
                <a:solidFill>
                  <a:srgbClr val="737373"/>
                </a:solidFill>
                <a:uFill>
                  <a:solidFill>
                    <a:srgbClr val="ffffff"/>
                  </a:solidFill>
                </a:uFill>
                <a:latin typeface="Roboto"/>
                <a:ea typeface="Roboto"/>
              </a:rPr>
              <a:t>Fill out the form and click send. You will see in the terminal that the </a:t>
            </a:r>
            <a:r>
              <a:rPr b="0" lang="en-AU" sz="1800" spc="-1" strike="noStrike">
                <a:solidFill>
                  <a:srgbClr val="ff9900"/>
                </a:solidFill>
                <a:uFill>
                  <a:solidFill>
                    <a:srgbClr val="ffffff"/>
                  </a:solidFill>
                </a:uFill>
                <a:latin typeface="Roboto"/>
                <a:ea typeface="Roboto"/>
              </a:rPr>
              <a:t>params</a:t>
            </a:r>
            <a:r>
              <a:rPr b="0" lang="en-AU" sz="1800" spc="-1" strike="noStrike">
                <a:solidFill>
                  <a:srgbClr val="737373"/>
                </a:solidFill>
                <a:uFill>
                  <a:solidFill>
                    <a:srgbClr val="ffffff"/>
                  </a:solidFill>
                </a:uFill>
                <a:latin typeface="Roboto"/>
                <a:ea typeface="Roboto"/>
              </a:rPr>
              <a:t> are printed out.</a:t>
            </a:r>
            <a:endParaRPr b="0" lang="en-AU" sz="1800" spc="-1" strike="noStrike">
              <a:solidFill>
                <a:srgbClr val="000000"/>
              </a:solidFill>
              <a:uFill>
                <a:solidFill>
                  <a:srgbClr val="ffffff"/>
                </a:solidFill>
              </a:uFill>
              <a:latin typeface="Arial"/>
            </a:endParaRPr>
          </a:p>
          <a:p>
            <a:pPr>
              <a:lnSpc>
                <a:spcPct val="100000"/>
              </a:lnSpc>
            </a:pPr>
            <a:r>
              <a:rPr b="0" lang="en-AU" sz="1800" spc="-1" strike="noStrike">
                <a:solidFill>
                  <a:srgbClr val="737373"/>
                </a:solidFill>
                <a:uFill>
                  <a:solidFill>
                    <a:srgbClr val="ffffff"/>
                  </a:solidFill>
                </a:uFill>
                <a:latin typeface="Roboto"/>
                <a:ea typeface="Roboto"/>
              </a:rPr>
              <a:t>This way you can see that data is being sent to the server. Now we need to handle that data and give the customer some feedback on the page.</a:t>
            </a:r>
            <a:endParaRPr b="0" lang="en-AU" sz="1800" spc="-1" strike="noStrike">
              <a:solidFill>
                <a:srgbClr val="000000"/>
              </a:solidFill>
              <a:uFill>
                <a:solidFill>
                  <a:srgbClr val="ffffff"/>
                </a:solidFill>
              </a:uFill>
              <a:latin typeface="Arial"/>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471960" y="738720"/>
            <a:ext cx="8221320" cy="767160"/>
          </a:xfrm>
          <a:prstGeom prst="rect">
            <a:avLst/>
          </a:prstGeom>
          <a:noFill/>
          <a:ln>
            <a:noFill/>
          </a:ln>
        </p:spPr>
        <p:style>
          <a:lnRef idx="0"/>
          <a:fillRef idx="0"/>
          <a:effectRef idx="0"/>
          <a:fontRef idx="minor"/>
        </p:style>
        <p:txBody>
          <a:bodyPr lIns="90000" rIns="90000" tIns="91440" bIns="91440" anchor="b"/>
          <a:p>
            <a:pPr>
              <a:lnSpc>
                <a:spcPct val="100000"/>
              </a:lnSpc>
            </a:pPr>
            <a:r>
              <a:rPr b="0" lang="en-AU" sz="3200" spc="-1" strike="noStrike">
                <a:solidFill>
                  <a:srgbClr val="ffffff"/>
                </a:solidFill>
                <a:uFill>
                  <a:solidFill>
                    <a:srgbClr val="ffffff"/>
                  </a:solidFill>
                </a:uFill>
                <a:latin typeface="Roboto"/>
                <a:ea typeface="Roboto"/>
              </a:rPr>
              <a:t>Contact Controller</a:t>
            </a:r>
            <a:endParaRPr b="0" lang="en-AU" sz="1800" spc="-1" strike="noStrike">
              <a:solidFill>
                <a:srgbClr val="000000"/>
              </a:solidFill>
              <a:uFill>
                <a:solidFill>
                  <a:srgbClr val="ffffff"/>
                </a:solidFill>
              </a:uFill>
              <a:latin typeface="Arial"/>
            </a:endParaRPr>
          </a:p>
        </p:txBody>
      </p:sp>
      <p:sp>
        <p:nvSpPr>
          <p:cNvPr id="133" name="CustomShape 2"/>
          <p:cNvSpPr/>
          <p:nvPr/>
        </p:nvSpPr>
        <p:spPr>
          <a:xfrm>
            <a:off x="471960" y="1919160"/>
            <a:ext cx="8221320" cy="2965320"/>
          </a:xfrm>
          <a:prstGeom prst="rect">
            <a:avLst/>
          </a:prstGeom>
          <a:noFill/>
          <a:ln>
            <a:noFill/>
          </a:ln>
        </p:spPr>
        <p:style>
          <a:lnRef idx="0"/>
          <a:fillRef idx="0"/>
          <a:effectRef idx="0"/>
          <a:fontRef idx="minor"/>
        </p:style>
        <p:txBody>
          <a:bodyPr lIns="90000" rIns="90000" tIns="91440" bIns="91440"/>
          <a:p>
            <a:pPr>
              <a:lnSpc>
                <a:spcPct val="100000"/>
              </a:lnSpc>
            </a:pPr>
            <a:r>
              <a:rPr b="0" lang="en-AU" sz="1800" spc="-1" strike="noStrike">
                <a:solidFill>
                  <a:srgbClr val="737373"/>
                </a:solidFill>
                <a:uFill>
                  <a:solidFill>
                    <a:srgbClr val="ffffff"/>
                  </a:solidFill>
                </a:uFill>
                <a:latin typeface="Roboto"/>
                <a:ea typeface="Roboto"/>
              </a:rPr>
              <a:t>Now that we have the data coming through to the </a:t>
            </a:r>
            <a:r>
              <a:rPr b="0" lang="en-AU" sz="1800" spc="-1" strike="noStrike">
                <a:solidFill>
                  <a:srgbClr val="ff9900"/>
                </a:solidFill>
                <a:uFill>
                  <a:solidFill>
                    <a:srgbClr val="ffffff"/>
                  </a:solidFill>
                </a:uFill>
                <a:latin typeface="Roboto"/>
                <a:ea typeface="Roboto"/>
              </a:rPr>
              <a:t>mail post action</a:t>
            </a:r>
            <a:r>
              <a:rPr b="0" lang="en-AU" sz="1800" spc="-1" strike="noStrike">
                <a:solidFill>
                  <a:srgbClr val="737373"/>
                </a:solidFill>
                <a:uFill>
                  <a:solidFill>
                    <a:srgbClr val="ffffff"/>
                  </a:solidFill>
                </a:uFill>
                <a:latin typeface="Roboto"/>
                <a:ea typeface="Roboto"/>
              </a:rPr>
              <a:t> in the contact_controller.rb file we can handle what happens from here.</a:t>
            </a:r>
            <a:endParaRPr b="0" lang="en-AU" sz="1800" spc="-1" strike="noStrike">
              <a:solidFill>
                <a:srgbClr val="000000"/>
              </a:solidFill>
              <a:uFill>
                <a:solidFill>
                  <a:srgbClr val="ffffff"/>
                </a:solidFill>
              </a:uFill>
              <a:latin typeface="Arial"/>
            </a:endParaRPr>
          </a:p>
          <a:p>
            <a:pPr>
              <a:lnSpc>
                <a:spcPct val="100000"/>
              </a:lnSpc>
            </a:pPr>
            <a:r>
              <a:rPr b="0" lang="en-AU" sz="1800" spc="-1" strike="noStrike">
                <a:solidFill>
                  <a:srgbClr val="737373"/>
                </a:solidFill>
                <a:uFill>
                  <a:solidFill>
                    <a:srgbClr val="ffffff"/>
                  </a:solidFill>
                </a:uFill>
                <a:latin typeface="Roboto"/>
                <a:ea typeface="Roboto"/>
              </a:rPr>
              <a:t>Next we need to extract the customer’s </a:t>
            </a:r>
            <a:r>
              <a:rPr b="0" lang="en-AU" sz="1800" spc="-1" strike="noStrike">
                <a:solidFill>
                  <a:srgbClr val="ff9900"/>
                </a:solidFill>
                <a:uFill>
                  <a:solidFill>
                    <a:srgbClr val="ffffff"/>
                  </a:solidFill>
                </a:uFill>
                <a:latin typeface="Roboto"/>
                <a:ea typeface="Roboto"/>
              </a:rPr>
              <a:t>email </a:t>
            </a:r>
            <a:r>
              <a:rPr b="0" lang="en-AU" sz="1800" spc="-1" strike="noStrike">
                <a:solidFill>
                  <a:srgbClr val="737373"/>
                </a:solidFill>
                <a:uFill>
                  <a:solidFill>
                    <a:srgbClr val="ffffff"/>
                  </a:solidFill>
                </a:uFill>
                <a:latin typeface="Roboto"/>
                <a:ea typeface="Roboto"/>
              </a:rPr>
              <a:t>&amp; </a:t>
            </a:r>
            <a:r>
              <a:rPr b="0" lang="en-AU" sz="1800" spc="-1" strike="noStrike">
                <a:solidFill>
                  <a:srgbClr val="ff9900"/>
                </a:solidFill>
                <a:uFill>
                  <a:solidFill>
                    <a:srgbClr val="ffffff"/>
                  </a:solidFill>
                </a:uFill>
                <a:latin typeface="Roboto"/>
                <a:ea typeface="Roboto"/>
              </a:rPr>
              <a:t>message </a:t>
            </a:r>
            <a:r>
              <a:rPr b="0" lang="en-AU" sz="1800" spc="-1" strike="noStrike">
                <a:solidFill>
                  <a:srgbClr val="737373"/>
                </a:solidFill>
                <a:uFill>
                  <a:solidFill>
                    <a:srgbClr val="ffffff"/>
                  </a:solidFill>
                </a:uFill>
                <a:latin typeface="Roboto"/>
                <a:ea typeface="Roboto"/>
              </a:rPr>
              <a:t>from the </a:t>
            </a:r>
            <a:r>
              <a:rPr b="0" lang="en-AU" sz="1800" spc="-1" strike="noStrike">
                <a:solidFill>
                  <a:srgbClr val="ff9900"/>
                </a:solidFill>
                <a:uFill>
                  <a:solidFill>
                    <a:srgbClr val="ffffff"/>
                  </a:solidFill>
                </a:uFill>
                <a:latin typeface="Roboto"/>
                <a:ea typeface="Roboto"/>
              </a:rPr>
              <a:t>params[:contact]</a:t>
            </a:r>
            <a:r>
              <a:rPr b="0" lang="en-AU" sz="1800" spc="-1" strike="noStrike">
                <a:solidFill>
                  <a:srgbClr val="737373"/>
                </a:solidFill>
                <a:uFill>
                  <a:solidFill>
                    <a:srgbClr val="ffffff"/>
                  </a:solidFill>
                </a:uFill>
                <a:latin typeface="Roboto"/>
                <a:ea typeface="Roboto"/>
              </a:rPr>
              <a:t> hash object.</a:t>
            </a:r>
            <a:endParaRPr b="0" lang="en-AU" sz="1800" spc="-1" strike="noStrike">
              <a:solidFill>
                <a:srgbClr val="000000"/>
              </a:solidFill>
              <a:uFill>
                <a:solidFill>
                  <a:srgbClr val="ffffff"/>
                </a:solidFill>
              </a:uFill>
              <a:latin typeface="Arial"/>
            </a:endParaRPr>
          </a:p>
          <a:p>
            <a:pPr>
              <a:lnSpc>
                <a:spcPct val="100000"/>
              </a:lnSpc>
            </a:pPr>
            <a:r>
              <a:rPr b="0" lang="en-AU" sz="1800" spc="-1" strike="noStrike">
                <a:solidFill>
                  <a:srgbClr val="737373"/>
                </a:solidFill>
                <a:uFill>
                  <a:solidFill>
                    <a:srgbClr val="ffffff"/>
                  </a:solidFill>
                </a:uFill>
                <a:latin typeface="Roboto"/>
                <a:ea typeface="Roboto"/>
              </a:rPr>
              <a:t>We also want to update the </a:t>
            </a:r>
            <a:r>
              <a:rPr b="0" lang="en-AU" sz="1800" spc="-1" strike="noStrike">
                <a:solidFill>
                  <a:srgbClr val="ff9900"/>
                </a:solidFill>
                <a:uFill>
                  <a:solidFill>
                    <a:srgbClr val="ffffff"/>
                  </a:solidFill>
                </a:uFill>
                <a:latin typeface="Roboto"/>
                <a:ea typeface="Roboto"/>
              </a:rPr>
              <a:t>flash[:notice]</a:t>
            </a:r>
            <a:r>
              <a:rPr b="0" lang="en-AU" sz="1800" spc="-1" strike="noStrike">
                <a:solidFill>
                  <a:srgbClr val="737373"/>
                </a:solidFill>
                <a:uFill>
                  <a:solidFill>
                    <a:srgbClr val="ffffff"/>
                  </a:solidFill>
                </a:uFill>
                <a:latin typeface="Roboto"/>
                <a:ea typeface="Roboto"/>
              </a:rPr>
              <a:t> hash object depending on if the data was sent to give feedback to the customer.</a:t>
            </a:r>
            <a:endParaRPr b="0" lang="en-AU" sz="1800" spc="-1" strike="noStrike">
              <a:solidFill>
                <a:srgbClr val="000000"/>
              </a:solidFill>
              <a:uFill>
                <a:solidFill>
                  <a:srgbClr val="ffffff"/>
                </a:solidFill>
              </a:uFill>
              <a:latin typeface="Arial"/>
            </a:endParaRPr>
          </a:p>
          <a:p>
            <a:pPr>
              <a:lnSpc>
                <a:spcPct val="100000"/>
              </a:lnSpc>
            </a:pPr>
            <a:r>
              <a:rPr b="0" lang="en-AU" sz="1800" spc="-1" strike="noStrike">
                <a:solidFill>
                  <a:srgbClr val="737373"/>
                </a:solidFill>
                <a:uFill>
                  <a:solidFill>
                    <a:srgbClr val="ffffff"/>
                  </a:solidFill>
                </a:uFill>
                <a:latin typeface="Roboto"/>
                <a:ea typeface="Roboto"/>
              </a:rPr>
              <a:t>Finally we need to send the data to ourselves via a chosen email.</a:t>
            </a:r>
            <a:endParaRPr b="0" lang="en-AU" sz="1800" spc="-1" strike="noStrike">
              <a:solidFill>
                <a:srgbClr val="000000"/>
              </a:solidFill>
              <a:uFill>
                <a:solidFill>
                  <a:srgbClr val="ffffff"/>
                </a:solidFill>
              </a:uFill>
              <a:latin typeface="Arial"/>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471960" y="738720"/>
            <a:ext cx="8221320" cy="767160"/>
          </a:xfrm>
          <a:prstGeom prst="rect">
            <a:avLst/>
          </a:prstGeom>
          <a:noFill/>
          <a:ln>
            <a:noFill/>
          </a:ln>
        </p:spPr>
        <p:style>
          <a:lnRef idx="0"/>
          <a:fillRef idx="0"/>
          <a:effectRef idx="0"/>
          <a:fontRef idx="minor"/>
        </p:style>
        <p:txBody>
          <a:bodyPr lIns="90000" rIns="90000" tIns="91440" bIns="91440" anchor="b"/>
          <a:p>
            <a:pPr>
              <a:lnSpc>
                <a:spcPct val="100000"/>
              </a:lnSpc>
            </a:pPr>
            <a:r>
              <a:rPr b="0" lang="en-AU" sz="3200" spc="-1" strike="noStrike">
                <a:solidFill>
                  <a:srgbClr val="ffffff"/>
                </a:solidFill>
                <a:uFill>
                  <a:solidFill>
                    <a:srgbClr val="ffffff"/>
                  </a:solidFill>
                </a:uFill>
                <a:latin typeface="Roboto"/>
                <a:ea typeface="Roboto"/>
              </a:rPr>
              <a:t>ActionMailer</a:t>
            </a:r>
            <a:endParaRPr b="0" lang="en-AU" sz="1800" spc="-1" strike="noStrike">
              <a:solidFill>
                <a:srgbClr val="000000"/>
              </a:solidFill>
              <a:uFill>
                <a:solidFill>
                  <a:srgbClr val="ffffff"/>
                </a:solidFill>
              </a:uFill>
              <a:latin typeface="Arial"/>
            </a:endParaRPr>
          </a:p>
        </p:txBody>
      </p:sp>
      <p:sp>
        <p:nvSpPr>
          <p:cNvPr id="135" name="CustomShape 2"/>
          <p:cNvSpPr/>
          <p:nvPr/>
        </p:nvSpPr>
        <p:spPr>
          <a:xfrm>
            <a:off x="471960" y="1919160"/>
            <a:ext cx="8221320" cy="2709360"/>
          </a:xfrm>
          <a:prstGeom prst="rect">
            <a:avLst/>
          </a:prstGeom>
          <a:noFill/>
          <a:ln>
            <a:noFill/>
          </a:ln>
        </p:spPr>
        <p:style>
          <a:lnRef idx="0"/>
          <a:fillRef idx="0"/>
          <a:effectRef idx="0"/>
          <a:fontRef idx="minor"/>
        </p:style>
        <p:txBody>
          <a:bodyPr lIns="90000" rIns="90000" tIns="91440" bIns="91440"/>
          <a:p>
            <a:pPr>
              <a:lnSpc>
                <a:spcPct val="100000"/>
              </a:lnSpc>
            </a:pPr>
            <a:r>
              <a:rPr b="0" lang="en-AU" sz="1800" spc="-1" strike="noStrike">
                <a:solidFill>
                  <a:srgbClr val="737373"/>
                </a:solidFill>
                <a:uFill>
                  <a:solidFill>
                    <a:srgbClr val="ffffff"/>
                  </a:solidFill>
                </a:uFill>
                <a:latin typeface="Roboto"/>
                <a:ea typeface="Roboto"/>
              </a:rPr>
              <a:t>To send an email we can use the built in </a:t>
            </a:r>
            <a:r>
              <a:rPr b="0" lang="en-AU" sz="1800" spc="-1" strike="noStrike">
                <a:solidFill>
                  <a:srgbClr val="ff9900"/>
                </a:solidFill>
                <a:uFill>
                  <a:solidFill>
                    <a:srgbClr val="ffffff"/>
                  </a:solidFill>
                </a:uFill>
                <a:latin typeface="Roboto"/>
                <a:ea typeface="Roboto"/>
              </a:rPr>
              <a:t>ActionMailer </a:t>
            </a:r>
            <a:r>
              <a:rPr b="0" lang="en-AU" sz="1800" spc="-1" strike="noStrike">
                <a:solidFill>
                  <a:srgbClr val="737373"/>
                </a:solidFill>
                <a:uFill>
                  <a:solidFill>
                    <a:srgbClr val="ffffff"/>
                  </a:solidFill>
                </a:uFill>
                <a:latin typeface="Roboto"/>
                <a:ea typeface="Roboto"/>
              </a:rPr>
              <a:t>middleware. It helps us create an </a:t>
            </a:r>
            <a:r>
              <a:rPr b="0" lang="en-AU" sz="1800" spc="-1" strike="noStrike" u="sng">
                <a:solidFill>
                  <a:srgbClr val="ff9900"/>
                </a:solidFill>
                <a:uFill>
                  <a:solidFill>
                    <a:srgbClr val="ffffff"/>
                  </a:solidFill>
                </a:uFill>
                <a:latin typeface="Roboto"/>
                <a:ea typeface="Roboto"/>
              </a:rPr>
              <a:t>action</a:t>
            </a:r>
            <a:r>
              <a:rPr b="0" lang="en-AU" sz="1800" spc="-1" strike="noStrike">
                <a:solidFill>
                  <a:srgbClr val="737373"/>
                </a:solidFill>
                <a:uFill>
                  <a:solidFill>
                    <a:srgbClr val="ffffff"/>
                  </a:solidFill>
                </a:uFill>
                <a:latin typeface="Roboto"/>
                <a:ea typeface="Roboto"/>
              </a:rPr>
              <a:t> that sends an </a:t>
            </a:r>
            <a:r>
              <a:rPr b="0" lang="en-AU" sz="1800" spc="-1" strike="noStrike">
                <a:solidFill>
                  <a:srgbClr val="ff9900"/>
                </a:solidFill>
                <a:uFill>
                  <a:solidFill>
                    <a:srgbClr val="ffffff"/>
                  </a:solidFill>
                </a:uFill>
                <a:latin typeface="Roboto"/>
                <a:ea typeface="Roboto"/>
              </a:rPr>
              <a:t>email</a:t>
            </a:r>
            <a:r>
              <a:rPr b="0" lang="en-AU" sz="1800" spc="-1" strike="noStrike">
                <a:solidFill>
                  <a:srgbClr val="737373"/>
                </a:solidFill>
                <a:uFill>
                  <a:solidFill>
                    <a:srgbClr val="ffffff"/>
                  </a:solidFill>
                </a:uFill>
                <a:latin typeface="Roboto"/>
                <a:ea typeface="Roboto"/>
              </a:rPr>
              <a:t>. However to do so we need to generate a </a:t>
            </a:r>
            <a:r>
              <a:rPr b="0" lang="en-AU" sz="1800" spc="-1" strike="noStrike">
                <a:solidFill>
                  <a:srgbClr val="ff9900"/>
                </a:solidFill>
                <a:uFill>
                  <a:solidFill>
                    <a:srgbClr val="ffffff"/>
                  </a:solidFill>
                </a:uFill>
                <a:latin typeface="Roboto"/>
                <a:ea typeface="Roboto"/>
              </a:rPr>
              <a:t>mailer</a:t>
            </a:r>
            <a:r>
              <a:rPr b="0" lang="en-AU" sz="1800" spc="-1" strike="noStrike">
                <a:solidFill>
                  <a:srgbClr val="737373"/>
                </a:solidFill>
                <a:uFill>
                  <a:solidFill>
                    <a:srgbClr val="ffffff"/>
                  </a:solidFill>
                </a:uFill>
                <a:latin typeface="Roboto"/>
                <a:ea typeface="Roboto"/>
              </a:rPr>
              <a:t> for our </a:t>
            </a:r>
            <a:r>
              <a:rPr b="0" lang="en-AU" sz="1800" spc="-1" strike="noStrike">
                <a:solidFill>
                  <a:srgbClr val="666666"/>
                </a:solidFill>
                <a:uFill>
                  <a:solidFill>
                    <a:srgbClr val="ffffff"/>
                  </a:solidFill>
                </a:uFill>
                <a:latin typeface="Roboto"/>
                <a:ea typeface="Roboto"/>
              </a:rPr>
              <a:t>mail</a:t>
            </a:r>
            <a:r>
              <a:rPr b="0" lang="en-AU" sz="1800" spc="-1" strike="noStrike">
                <a:solidFill>
                  <a:srgbClr val="737373"/>
                </a:solidFill>
                <a:uFill>
                  <a:solidFill>
                    <a:srgbClr val="ffffff"/>
                  </a:solidFill>
                </a:uFill>
                <a:latin typeface="Roboto"/>
                <a:ea typeface="Roboto"/>
              </a:rPr>
              <a:t> action. In the terminal type:</a:t>
            </a:r>
            <a:endParaRPr b="0" lang="en-AU" sz="1800" spc="-1" strike="noStrike">
              <a:solidFill>
                <a:srgbClr val="000000"/>
              </a:solidFill>
              <a:uFill>
                <a:solidFill>
                  <a:srgbClr val="ffffff"/>
                </a:solidFill>
              </a:uFill>
              <a:latin typeface="Arial"/>
            </a:endParaRPr>
          </a:p>
          <a:p>
            <a:pPr>
              <a:lnSpc>
                <a:spcPct val="100000"/>
              </a:lnSpc>
            </a:pPr>
            <a:r>
              <a:rPr b="0" lang="en-AU" sz="1800" spc="-1" strike="noStrike">
                <a:solidFill>
                  <a:srgbClr val="737373"/>
                </a:solidFill>
                <a:uFill>
                  <a:solidFill>
                    <a:srgbClr val="ffffff"/>
                  </a:solidFill>
                </a:uFill>
                <a:latin typeface="Roboto"/>
                <a:ea typeface="Roboto"/>
              </a:rPr>
              <a:t>	</a:t>
            </a:r>
            <a:endParaRPr b="0" lang="en-AU" sz="1800" spc="-1" strike="noStrike">
              <a:solidFill>
                <a:srgbClr val="000000"/>
              </a:solidFill>
              <a:uFill>
                <a:solidFill>
                  <a:srgbClr val="ffffff"/>
                </a:solidFill>
              </a:uFill>
              <a:latin typeface="Arial"/>
            </a:endParaRPr>
          </a:p>
          <a:p>
            <a:pPr>
              <a:lnSpc>
                <a:spcPct val="100000"/>
              </a:lnSpc>
            </a:pPr>
            <a:r>
              <a:rPr b="0" lang="en-AU" sz="1800" spc="-1" strike="noStrike">
                <a:solidFill>
                  <a:srgbClr val="737373"/>
                </a:solidFill>
                <a:uFill>
                  <a:solidFill>
                    <a:srgbClr val="ffffff"/>
                  </a:solidFill>
                </a:uFill>
                <a:latin typeface="Roboto"/>
                <a:ea typeface="Roboto"/>
              </a:rPr>
              <a:t>This will generate several files, a mailers/</a:t>
            </a:r>
            <a:r>
              <a:rPr b="0" lang="en-AU" sz="1800" spc="-1" strike="noStrike">
                <a:solidFill>
                  <a:srgbClr val="ff9900"/>
                </a:solidFill>
                <a:uFill>
                  <a:solidFill>
                    <a:srgbClr val="ffffff"/>
                  </a:solidFill>
                </a:uFill>
                <a:latin typeface="Roboto"/>
                <a:ea typeface="Roboto"/>
              </a:rPr>
              <a:t>contact_mailer.rb</a:t>
            </a:r>
            <a:r>
              <a:rPr b="0" lang="en-AU" sz="1800" spc="-1" strike="noStrike">
                <a:solidFill>
                  <a:srgbClr val="737373"/>
                </a:solidFill>
                <a:uFill>
                  <a:solidFill>
                    <a:srgbClr val="ffffff"/>
                  </a:solidFill>
                </a:uFill>
                <a:latin typeface="Roboto"/>
                <a:ea typeface="Roboto"/>
              </a:rPr>
              <a:t> file to setup a mailer class and some views to render what will be sent.</a:t>
            </a:r>
            <a:endParaRPr b="0" lang="en-AU" sz="1800" spc="-1" strike="noStrike">
              <a:solidFill>
                <a:srgbClr val="000000"/>
              </a:solidFill>
              <a:uFill>
                <a:solidFill>
                  <a:srgbClr val="ffffff"/>
                </a:solidFill>
              </a:uFill>
              <a:latin typeface="Arial"/>
            </a:endParaRPr>
          </a:p>
        </p:txBody>
      </p:sp>
      <p:sp>
        <p:nvSpPr>
          <p:cNvPr id="136" name="CustomShape 3"/>
          <p:cNvSpPr/>
          <p:nvPr/>
        </p:nvSpPr>
        <p:spPr>
          <a:xfrm>
            <a:off x="1656000" y="4344120"/>
            <a:ext cx="3342240" cy="407880"/>
          </a:xfrm>
          <a:prstGeom prst="rect">
            <a:avLst/>
          </a:prstGeom>
          <a:solidFill>
            <a:srgbClr val="000000"/>
          </a:solidFill>
          <a:ln>
            <a:noFill/>
          </a:ln>
        </p:spPr>
        <p:style>
          <a:lnRef idx="0"/>
          <a:fillRef idx="0"/>
          <a:effectRef idx="0"/>
          <a:fontRef idx="minor"/>
        </p:style>
        <p:txBody>
          <a:bodyPr lIns="90000" rIns="90000" tIns="91440" bIns="91440"/>
          <a:p>
            <a:pPr>
              <a:lnSpc>
                <a:spcPct val="100000"/>
              </a:lnSpc>
            </a:pPr>
            <a:r>
              <a:rPr b="0" lang="en-AU" sz="1400" spc="-1" strike="noStrike">
                <a:solidFill>
                  <a:srgbClr val="00ff00"/>
                </a:solidFill>
                <a:uFill>
                  <a:solidFill>
                    <a:srgbClr val="ffffff"/>
                  </a:solidFill>
                </a:uFill>
                <a:latin typeface="Droid Sans Mono"/>
                <a:ea typeface="Droid Sans Mono"/>
              </a:rPr>
              <a:t>rails g mailer ContactMailer</a:t>
            </a:r>
            <a:endParaRPr b="0" lang="en-AU" sz="1800" spc="-1" strike="noStrike">
              <a:solidFill>
                <a:srgbClr val="000000"/>
              </a:solidFill>
              <a:uFill>
                <a:solidFill>
                  <a:srgbClr val="ffffff"/>
                </a:solidFill>
              </a:uFill>
              <a:latin typeface="Arial"/>
            </a:endParaRPr>
          </a:p>
          <a:p>
            <a:pPr>
              <a:lnSpc>
                <a:spcPct val="100000"/>
              </a:lnSpc>
            </a:pPr>
            <a:endParaRPr b="0" lang="en-AU" sz="1800" spc="-1" strike="noStrike">
              <a:solidFill>
                <a:srgbClr val="000000"/>
              </a:solidFill>
              <a:uFill>
                <a:solidFill>
                  <a:srgbClr val="ffffff"/>
                </a:solidFill>
              </a:uFill>
              <a:latin typeface="Arial"/>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35</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en-AU</dc:language>
  <cp:lastModifiedBy/>
  <dcterms:modified xsi:type="dcterms:W3CDTF">2017-04-04T09:59:14Z</dcterms:modified>
  <cp:revision>4</cp:revision>
  <dc:subject/>
  <dc:title/>
</cp:coreProperties>
</file>