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0"/>
    <p:restoredTop sz="94694"/>
  </p:normalViewPr>
  <p:slideViewPr>
    <p:cSldViewPr snapToGrid="0" snapToObjects="1">
      <p:cViewPr varScale="1">
        <p:scale>
          <a:sx n="93" d="100"/>
          <a:sy n="93" d="100"/>
        </p:scale>
        <p:origin x="22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33335-2273-8949-B85A-005DB50D8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A977E5-7BE3-1349-A9E3-E638D8152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40120A-1045-0E46-9814-0A40CEE1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0E7C-4F09-A84C-AC9D-A04A504A2AFC}" type="datetimeFigureOut">
              <a:rPr lang="es-CL" smtClean="0"/>
              <a:t>15-05-18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19009-3D83-0540-8CB6-FE9952BF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A8A66D-05CD-AE42-A27A-83D689E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FBC5-388D-424D-B63C-3D0FCD4C99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992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ED142-427B-D44F-8C3E-BB71D573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D28CCE-5C88-E54A-8C5E-6F07CADD8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0C34A-D463-9F46-814E-F1F8F353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0E7C-4F09-A84C-AC9D-A04A504A2AFC}" type="datetimeFigureOut">
              <a:rPr lang="es-CL" smtClean="0"/>
              <a:t>15-05-18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8D641B-348C-214A-8D7D-9204C56A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2794C-35EE-E04A-8F08-8AC5CC9F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FBC5-388D-424D-B63C-3D0FCD4C99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65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7D2157-96AF-FC4F-8D77-BFD62EAB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EF2725-3D80-E249-9CCA-1833747E2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AAEB73-533D-CA41-93CF-C8F575AE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0E7C-4F09-A84C-AC9D-A04A504A2AFC}" type="datetimeFigureOut">
              <a:rPr lang="es-CL" smtClean="0"/>
              <a:t>15-05-18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CFC9E-AC2F-E44A-83A2-A7023D93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2BFD3F-301B-DD43-A559-D56327BD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FBC5-388D-424D-B63C-3D0FCD4C99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84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E81C2-1812-B34C-9457-37056C8D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121DB3-12BE-C249-9F87-AECBB1275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EEC693-8206-8F4E-B410-085BB1B7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0E7C-4F09-A84C-AC9D-A04A504A2AFC}" type="datetimeFigureOut">
              <a:rPr lang="es-CL" smtClean="0"/>
              <a:t>15-05-18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581B5-3BD0-B447-95EC-43E74F8B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4F4B60-7784-6E46-B2DD-1779017C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FBC5-388D-424D-B63C-3D0FCD4C99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79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35C59-6D73-E84A-B155-5C4B501E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80E160-F606-9240-A313-215EB36A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FC29F-A10E-9D43-8016-9069C529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0E7C-4F09-A84C-AC9D-A04A504A2AFC}" type="datetimeFigureOut">
              <a:rPr lang="es-CL" smtClean="0"/>
              <a:t>15-05-18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84F8B6-32E7-724C-A7D5-D508DAB9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80FD6-7B2C-5943-B698-81A5692F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FBC5-388D-424D-B63C-3D0FCD4C99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709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A0BAD-ECEC-D745-A1A6-F8899342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B90AD-8DF5-1B42-8163-C18BE7059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A76D9-B7DE-1D47-A1C0-B14ECC2D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DA0DAE-66E5-A542-A51B-1E5377AB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0E7C-4F09-A84C-AC9D-A04A504A2AFC}" type="datetimeFigureOut">
              <a:rPr lang="es-CL" smtClean="0"/>
              <a:t>15-05-18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6CB99-22F4-2D49-8D28-341733FA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7051BA-9A5A-234D-AF99-C45F7881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FBC5-388D-424D-B63C-3D0FCD4C99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681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3987D-0E86-0A42-B08D-0714DE88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722F68-57D3-B347-9833-D5B9C7DB8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3CEF3A-1704-3946-A5F4-D93CC6463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5E76DB-66C3-0641-95A2-AA8C92D0C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894C7C-8EFC-BE43-9692-9330EB7DF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B6D8EB-FA49-CA44-A733-CE14E4BA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0E7C-4F09-A84C-AC9D-A04A504A2AFC}" type="datetimeFigureOut">
              <a:rPr lang="es-CL" smtClean="0"/>
              <a:t>15-05-18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A1F019-CB3E-FD42-B59D-9787C369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7B7E58-44F4-554F-B96D-4BBC44F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FBC5-388D-424D-B63C-3D0FCD4C99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859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804DE-9D3A-394B-B1D5-4F48F2A2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EE576D-5765-5E4D-B1E1-6668DC70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0E7C-4F09-A84C-AC9D-A04A504A2AFC}" type="datetimeFigureOut">
              <a:rPr lang="es-CL" smtClean="0"/>
              <a:t>15-05-18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D25F71-6DE4-B045-9EC3-0DFED863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7D50A6-6296-F745-9D8A-A2708B73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FBC5-388D-424D-B63C-3D0FCD4C99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122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945431-5AC5-324C-AC26-CB15A650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0E7C-4F09-A84C-AC9D-A04A504A2AFC}" type="datetimeFigureOut">
              <a:rPr lang="es-CL" smtClean="0"/>
              <a:t>15-05-18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4FE095-2486-5245-BB2A-D0F26A84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2169BB-704F-2D45-A275-0B132E7A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FBC5-388D-424D-B63C-3D0FCD4C99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227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8566E-2378-244E-B253-399E28EB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DC36D-91F2-3C49-9A3B-9F92A680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78FC0B-C921-5C44-A149-99BB084E9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6045E7-012A-2541-956B-345E686C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0E7C-4F09-A84C-AC9D-A04A504A2AFC}" type="datetimeFigureOut">
              <a:rPr lang="es-CL" smtClean="0"/>
              <a:t>15-05-18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A85F02-3DC2-5A42-9BDD-93865FC9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AB9B90-92CE-4D4E-9F2B-848EAF59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FBC5-388D-424D-B63C-3D0FCD4C99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704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29DF5-E89E-5C45-A988-B3DB0CED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058511-1E98-8E47-81EB-FCB7136BE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D56729-8015-9C4D-A652-231E5D71A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8B3E40-02D9-EE41-B015-F5A56893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0E7C-4F09-A84C-AC9D-A04A504A2AFC}" type="datetimeFigureOut">
              <a:rPr lang="es-CL" smtClean="0"/>
              <a:t>15-05-18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659573-FBD9-BF49-8E08-7D5BE429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D7028C-9D36-3346-9D84-D663DC16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FBC5-388D-424D-B63C-3D0FCD4C99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432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55582C-A4E5-5749-A1EC-3C8187A2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4A9B13-FD9A-1245-B611-8640B9EA6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5A257-EF0D-B948-BF36-1168E5448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0E7C-4F09-A84C-AC9D-A04A504A2AFC}" type="datetimeFigureOut">
              <a:rPr lang="es-CL" smtClean="0"/>
              <a:t>15-05-18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429F2-ABAC-5A40-A2CC-EA744994F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AB5C4-4D94-8744-B775-320B3223F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FBC5-388D-424D-B63C-3D0FCD4C99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611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emf"/><Relationship Id="rId7" Type="http://schemas.openxmlformats.org/officeDocument/2006/relationships/image" Target="../media/image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0A5708-8E9A-3343-BB8E-DDE2B887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9C88BC4-BD6F-5444-A5D5-ABD62F95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2100"/>
            <a:ext cx="12179300" cy="1485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6B94A9-9F46-094B-B427-862C008F9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" y="2457450"/>
            <a:ext cx="4622800" cy="1333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8DFFBFD-59F9-094E-AD09-88C8A783E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50" y="1892300"/>
            <a:ext cx="38100" cy="3073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A02DFB80-BBB1-CF47-BAE4-3F206100E2E4}"/>
              </a:ext>
            </a:extLst>
          </p:cNvPr>
          <p:cNvSpPr/>
          <p:nvPr/>
        </p:nvSpPr>
        <p:spPr>
          <a:xfrm>
            <a:off x="6357315" y="1971384"/>
            <a:ext cx="44763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COMITE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4BF930A-485E-984E-BE63-558FED72D097}"/>
              </a:ext>
            </a:extLst>
          </p:cNvPr>
          <p:cNvSpPr/>
          <p:nvPr/>
        </p:nvSpPr>
        <p:spPr>
          <a:xfrm>
            <a:off x="6357315" y="2859280"/>
            <a:ext cx="49931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6400" dirty="0">
                <a:solidFill>
                  <a:schemeClr val="tx1">
                    <a:lumMod val="50000"/>
                    <a:lumOff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PARITARIO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F11220-CDD6-9C41-8F39-D49C670F19E8}"/>
              </a:ext>
            </a:extLst>
          </p:cNvPr>
          <p:cNvSpPr txBox="1"/>
          <p:nvPr/>
        </p:nvSpPr>
        <p:spPr>
          <a:xfrm>
            <a:off x="6357315" y="3519150"/>
            <a:ext cx="32799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8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56723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C5668F-B2AF-4949-BB65-49469DD9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84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7BED98-6437-1049-80FA-1EAFBD1E8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72100"/>
            <a:ext cx="12179300" cy="14859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3EACE1A-932D-A346-9C14-C6C063F434BB}"/>
              </a:ext>
            </a:extLst>
          </p:cNvPr>
          <p:cNvSpPr txBox="1"/>
          <p:nvPr/>
        </p:nvSpPr>
        <p:spPr>
          <a:xfrm>
            <a:off x="397565" y="344557"/>
            <a:ext cx="5698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bg1"/>
                </a:solidFill>
                <a:latin typeface="Montserrat Medium" pitchFamily="2" charset="77"/>
              </a:rPr>
              <a:t>COMITÉ</a:t>
            </a:r>
            <a:r>
              <a:rPr lang="es-CL" sz="2800" b="1" dirty="0">
                <a:solidFill>
                  <a:schemeClr val="bg1"/>
                </a:solidFill>
                <a:latin typeface="Montserrat ExtraBold" pitchFamily="2" charset="77"/>
              </a:rPr>
              <a:t> PARITARIO MPM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8016535-F080-F143-B557-4EDE621E0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266" y="2042731"/>
            <a:ext cx="2169211" cy="31274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D868667-5CF1-FA4C-8BF7-5D1027342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439" y="2042732"/>
            <a:ext cx="2169211" cy="312743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20840B9-5F70-3B4F-9AD1-4FBE6ED76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657" y="2042731"/>
            <a:ext cx="2169212" cy="312743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DFADF76-D193-6449-B74E-B112A977A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9352" y="2042731"/>
            <a:ext cx="2169211" cy="312743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82AE739-49B2-EC44-A6F1-B3B93C438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1394" y="2042731"/>
            <a:ext cx="2169211" cy="312743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568FAFA-48A5-1C40-A84B-8B3CB0D10416}"/>
              </a:ext>
            </a:extLst>
          </p:cNvPr>
          <p:cNvSpPr txBox="1"/>
          <p:nvPr/>
        </p:nvSpPr>
        <p:spPr>
          <a:xfrm>
            <a:off x="571914" y="3982846"/>
            <a:ext cx="159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  <a:latin typeface="Montserrat" pitchFamily="2" charset="77"/>
              </a:rPr>
              <a:t>TERESA</a:t>
            </a:r>
          </a:p>
          <a:p>
            <a:pPr algn="ctr"/>
            <a:r>
              <a:rPr lang="es-CL" b="1" dirty="0">
                <a:solidFill>
                  <a:schemeClr val="bg1">
                    <a:lumMod val="85000"/>
                  </a:schemeClr>
                </a:solidFill>
                <a:latin typeface="Montserrat ExtraBold" pitchFamily="2" charset="77"/>
              </a:rPr>
              <a:t>SANCHEZ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94BD1E-ED88-E04A-A7C5-30629EFCC067}"/>
              </a:ext>
            </a:extLst>
          </p:cNvPr>
          <p:cNvSpPr txBox="1"/>
          <p:nvPr/>
        </p:nvSpPr>
        <p:spPr>
          <a:xfrm>
            <a:off x="2907741" y="3982846"/>
            <a:ext cx="159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  <a:latin typeface="Montserrat" pitchFamily="2" charset="77"/>
              </a:rPr>
              <a:t>FELIPE</a:t>
            </a:r>
          </a:p>
          <a:p>
            <a:pPr algn="ctr"/>
            <a:r>
              <a:rPr lang="es-CL" b="1" dirty="0">
                <a:solidFill>
                  <a:schemeClr val="bg1">
                    <a:lumMod val="85000"/>
                  </a:schemeClr>
                </a:solidFill>
                <a:latin typeface="Montserrat ExtraBold" pitchFamily="2" charset="77"/>
              </a:rPr>
              <a:t>MELO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B1D48ED-1B90-954A-B7B8-F7A357FF8113}"/>
              </a:ext>
            </a:extLst>
          </p:cNvPr>
          <p:cNvSpPr txBox="1"/>
          <p:nvPr/>
        </p:nvSpPr>
        <p:spPr>
          <a:xfrm>
            <a:off x="5300869" y="3982846"/>
            <a:ext cx="159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chemeClr val="bg1"/>
                </a:solidFill>
                <a:latin typeface="Montserrat" pitchFamily="2" charset="77"/>
              </a:rPr>
              <a:t>YESICA</a:t>
            </a:r>
          </a:p>
          <a:p>
            <a:pPr algn="ctr"/>
            <a:r>
              <a:rPr lang="es-CL" b="1" dirty="0">
                <a:solidFill>
                  <a:schemeClr val="bg1">
                    <a:lumMod val="85000"/>
                  </a:schemeClr>
                </a:solidFill>
                <a:latin typeface="Montserrat ExtraBold" pitchFamily="2" charset="77"/>
              </a:rPr>
              <a:t>ORTIZ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3CED50A-EAA9-8243-AF37-42EFCDC51FE9}"/>
              </a:ext>
            </a:extLst>
          </p:cNvPr>
          <p:cNvSpPr txBox="1"/>
          <p:nvPr/>
        </p:nvSpPr>
        <p:spPr>
          <a:xfrm>
            <a:off x="7784132" y="3982846"/>
            <a:ext cx="159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Montserrat" pitchFamily="2" charset="77"/>
              </a:rPr>
              <a:t>CLAUDIO</a:t>
            </a:r>
          </a:p>
          <a:p>
            <a:pPr algn="ctr"/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itchFamily="2" charset="77"/>
              </a:rPr>
              <a:t>MORENO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1AF03B-9735-DB44-9B05-9294EA7CE9BE}"/>
              </a:ext>
            </a:extLst>
          </p:cNvPr>
          <p:cNvSpPr txBox="1"/>
          <p:nvPr/>
        </p:nvSpPr>
        <p:spPr>
          <a:xfrm>
            <a:off x="9812259" y="3982846"/>
            <a:ext cx="210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Montserrat" pitchFamily="2" charset="77"/>
              </a:rPr>
              <a:t>ALEJANDRA</a:t>
            </a:r>
          </a:p>
          <a:p>
            <a:pPr algn="ctr"/>
            <a:r>
              <a:rPr lang="es-CL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Bold" pitchFamily="2" charset="77"/>
              </a:rPr>
              <a:t>BARRERA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221BE7B-52E8-494F-870C-2A69F28C89EC}"/>
              </a:ext>
            </a:extLst>
          </p:cNvPr>
          <p:cNvSpPr txBox="1"/>
          <p:nvPr/>
        </p:nvSpPr>
        <p:spPr>
          <a:xfrm>
            <a:off x="397565" y="1471467"/>
            <a:ext cx="472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Montserrat" pitchFamily="2" charset="77"/>
              </a:rPr>
              <a:t>REPRESENTANTES </a:t>
            </a:r>
            <a:r>
              <a:rPr lang="es-CL" b="1" dirty="0">
                <a:latin typeface="Montserrat SemiBold" pitchFamily="2" charset="77"/>
              </a:rPr>
              <a:t>EMPRESA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816C42-FC9A-4840-B8F3-1096955DFB54}"/>
              </a:ext>
            </a:extLst>
          </p:cNvPr>
          <p:cNvSpPr txBox="1"/>
          <p:nvPr/>
        </p:nvSpPr>
        <p:spPr>
          <a:xfrm>
            <a:off x="7500730" y="1475711"/>
            <a:ext cx="46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Montserrat" pitchFamily="2" charset="77"/>
              </a:rPr>
              <a:t>REPRESENTANTES </a:t>
            </a:r>
            <a:r>
              <a:rPr lang="es-CL" b="1" dirty="0">
                <a:latin typeface="Montserrat SemiBold" pitchFamily="2" charset="77"/>
              </a:rPr>
              <a:t>TRABAJADORES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0B0EE54-099B-8149-B329-5C47438BBB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80834" y="6200716"/>
            <a:ext cx="1277730" cy="36857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1860F028-B0DB-6048-87A9-CD5F5C040C8A}"/>
              </a:ext>
            </a:extLst>
          </p:cNvPr>
          <p:cNvSpPr txBox="1"/>
          <p:nvPr/>
        </p:nvSpPr>
        <p:spPr>
          <a:xfrm>
            <a:off x="7029960" y="92415"/>
            <a:ext cx="475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Montserrat" pitchFamily="2" charset="77"/>
              </a:rPr>
              <a:t>HIGIENE Y SEGURIDAD CASA MATRIZ</a:t>
            </a:r>
          </a:p>
        </p:txBody>
      </p:sp>
    </p:spTree>
    <p:extLst>
      <p:ext uri="{BB962C8B-B14F-4D97-AF65-F5344CB8AC3E}">
        <p14:creationId xmlns:p14="http://schemas.microsoft.com/office/powerpoint/2010/main" val="2392989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</Words>
  <Application>Microsoft Macintosh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Lato Black</vt:lpstr>
      <vt:lpstr>Lato Light</vt:lpstr>
      <vt:lpstr>Montserrat</vt:lpstr>
      <vt:lpstr>Montserrat ExtraBold</vt:lpstr>
      <vt:lpstr>Montserrat Medium</vt:lpstr>
      <vt:lpstr>Montserrat SemiBold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Ettiene Arana</dc:creator>
  <cp:lastModifiedBy>Ettiene Arana</cp:lastModifiedBy>
  <cp:revision>7</cp:revision>
  <dcterms:created xsi:type="dcterms:W3CDTF">2018-05-15T18:34:29Z</dcterms:created>
  <dcterms:modified xsi:type="dcterms:W3CDTF">2018-05-15T21:08:55Z</dcterms:modified>
</cp:coreProperties>
</file>