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7"/>
  </p:notesMasterIdLst>
  <p:handoutMasterIdLst>
    <p:handoutMasterId r:id="rId8"/>
  </p:handoutMasterIdLst>
  <p:sldIdLst>
    <p:sldId id="275" r:id="rId2"/>
    <p:sldId id="276" r:id="rId3"/>
    <p:sldId id="271" r:id="rId4"/>
    <p:sldId id="272" r:id="rId5"/>
    <p:sldId id="274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4796" autoAdjust="0"/>
    <p:restoredTop sz="94660"/>
  </p:normalViewPr>
  <p:slideViewPr>
    <p:cSldViewPr snapToGrid="0">
      <p:cViewPr>
        <p:scale>
          <a:sx n="84" d="100"/>
          <a:sy n="84" d="100"/>
        </p:scale>
        <p:origin x="-3126" y="-7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D862CD-CCD1-4F70-9607-C705FFC0DF4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447040-24A5-419D-9C4A-AB692A1B1210}">
      <dgm:prSet phldrT="[Text]"/>
      <dgm:spPr/>
      <dgm:t>
        <a:bodyPr/>
        <a:lstStyle/>
        <a:p>
          <a:r>
            <a:rPr lang="en-US" dirty="0" smtClean="0"/>
            <a:t>RIAHH Home</a:t>
          </a:r>
          <a:endParaRPr lang="en-US" dirty="0"/>
        </a:p>
      </dgm:t>
    </dgm:pt>
    <dgm:pt modelId="{D31D5F39-3A33-4E00-9F51-65B6CE765F92}" type="parTrans" cxnId="{AFAC6643-C04F-40F2-B26B-62F0E1EF358D}">
      <dgm:prSet/>
      <dgm:spPr/>
      <dgm:t>
        <a:bodyPr/>
        <a:lstStyle/>
        <a:p>
          <a:endParaRPr lang="en-US"/>
        </a:p>
      </dgm:t>
    </dgm:pt>
    <dgm:pt modelId="{17198E8D-DC1B-470D-948E-D465A88598E0}" type="sibTrans" cxnId="{AFAC6643-C04F-40F2-B26B-62F0E1EF358D}">
      <dgm:prSet/>
      <dgm:spPr/>
      <dgm:t>
        <a:bodyPr/>
        <a:lstStyle/>
        <a:p>
          <a:endParaRPr lang="en-US"/>
        </a:p>
      </dgm:t>
    </dgm:pt>
    <dgm:pt modelId="{379A5766-9057-42C5-8287-6DDAE4587AA4}" type="asst">
      <dgm:prSet phldrT="[Text]"/>
      <dgm:spPr/>
      <dgm:t>
        <a:bodyPr/>
        <a:lstStyle/>
        <a:p>
          <a:r>
            <a:rPr lang="en-US" dirty="0" smtClean="0"/>
            <a:t>Portal 1:Home Performance Professional</a:t>
          </a:r>
          <a:endParaRPr lang="en-US" dirty="0"/>
        </a:p>
      </dgm:t>
    </dgm:pt>
    <dgm:pt modelId="{73CCC7E8-AB0E-4906-BBE5-24A905C2EA43}" type="parTrans" cxnId="{3FBBF14B-1DF1-423D-B889-2603F2F7BE0E}">
      <dgm:prSet/>
      <dgm:spPr/>
      <dgm:t>
        <a:bodyPr/>
        <a:lstStyle/>
        <a:p>
          <a:endParaRPr lang="en-US"/>
        </a:p>
      </dgm:t>
    </dgm:pt>
    <dgm:pt modelId="{66A4CC2F-937B-4B72-A4A0-AB1359702487}" type="sibTrans" cxnId="{3FBBF14B-1DF1-423D-B889-2603F2F7BE0E}">
      <dgm:prSet/>
      <dgm:spPr/>
      <dgm:t>
        <a:bodyPr/>
        <a:lstStyle/>
        <a:p>
          <a:endParaRPr lang="en-US"/>
        </a:p>
      </dgm:t>
    </dgm:pt>
    <dgm:pt modelId="{6A22EA4D-B972-4B2C-9063-A106F432E6CD}" type="asst">
      <dgm:prSet phldrT="[Text]"/>
      <dgm:spPr/>
      <dgm:t>
        <a:bodyPr/>
        <a:lstStyle/>
        <a:p>
          <a:r>
            <a:rPr lang="en-US" dirty="0" smtClean="0"/>
            <a:t>Portal 3: Home Owner</a:t>
          </a:r>
          <a:endParaRPr lang="en-US" dirty="0"/>
        </a:p>
      </dgm:t>
    </dgm:pt>
    <dgm:pt modelId="{BA11D6DC-AC63-49AB-A0A9-7D801EF2DA1B}" type="parTrans" cxnId="{6A04F8EA-B739-4F55-9FE8-D0A401C5003D}">
      <dgm:prSet/>
      <dgm:spPr/>
      <dgm:t>
        <a:bodyPr/>
        <a:lstStyle/>
        <a:p>
          <a:endParaRPr lang="en-US"/>
        </a:p>
      </dgm:t>
    </dgm:pt>
    <dgm:pt modelId="{EDE070A8-24BA-4BA8-AA7C-13FDB6C30630}" type="sibTrans" cxnId="{6A04F8EA-B739-4F55-9FE8-D0A401C5003D}">
      <dgm:prSet/>
      <dgm:spPr/>
      <dgm:t>
        <a:bodyPr/>
        <a:lstStyle/>
        <a:p>
          <a:endParaRPr lang="en-US"/>
        </a:p>
      </dgm:t>
    </dgm:pt>
    <dgm:pt modelId="{EFF60392-04AB-47BD-990D-469CA2D7DCAA}" type="asst">
      <dgm:prSet phldrT="[Text]"/>
      <dgm:spPr/>
      <dgm:t>
        <a:bodyPr/>
        <a:lstStyle/>
        <a:p>
          <a:r>
            <a:rPr lang="en-US" dirty="0" smtClean="0"/>
            <a:t>Portal 4: Home Renter</a:t>
          </a:r>
          <a:endParaRPr lang="en-US" dirty="0"/>
        </a:p>
      </dgm:t>
    </dgm:pt>
    <dgm:pt modelId="{D4579C35-E9CB-4D96-950A-3F9A36F4A992}" type="parTrans" cxnId="{A069BE9D-97B8-45C9-BC27-A76C31A3B789}">
      <dgm:prSet/>
      <dgm:spPr/>
      <dgm:t>
        <a:bodyPr/>
        <a:lstStyle/>
        <a:p>
          <a:endParaRPr lang="en-US"/>
        </a:p>
      </dgm:t>
    </dgm:pt>
    <dgm:pt modelId="{6868C60B-2749-451F-8E53-40DBDEC35506}" type="sibTrans" cxnId="{A069BE9D-97B8-45C9-BC27-A76C31A3B789}">
      <dgm:prSet/>
      <dgm:spPr/>
      <dgm:t>
        <a:bodyPr/>
        <a:lstStyle/>
        <a:p>
          <a:endParaRPr lang="en-US"/>
        </a:p>
      </dgm:t>
    </dgm:pt>
    <dgm:pt modelId="{AD3B9663-785D-4FBF-BB74-A4070DC5A8D9}" type="asst">
      <dgm:prSet phldrT="[Text]"/>
      <dgm:spPr/>
      <dgm:t>
        <a:bodyPr/>
        <a:lstStyle/>
        <a:p>
          <a:r>
            <a:rPr lang="en-US" dirty="0" smtClean="0"/>
            <a:t>Compliance responsibilities</a:t>
          </a:r>
        </a:p>
      </dgm:t>
    </dgm:pt>
    <dgm:pt modelId="{8119B308-DF5A-469D-BC5C-6E47B1C2A6F2}" type="parTrans" cxnId="{62EA9C10-147C-475A-9413-0CE700BE8842}">
      <dgm:prSet/>
      <dgm:spPr/>
      <dgm:t>
        <a:bodyPr/>
        <a:lstStyle/>
        <a:p>
          <a:endParaRPr lang="en-US"/>
        </a:p>
      </dgm:t>
    </dgm:pt>
    <dgm:pt modelId="{1AE0687A-0A0E-4D96-91A4-7B1050F1CF95}" type="sibTrans" cxnId="{62EA9C10-147C-475A-9413-0CE700BE8842}">
      <dgm:prSet/>
      <dgm:spPr/>
      <dgm:t>
        <a:bodyPr/>
        <a:lstStyle/>
        <a:p>
          <a:endParaRPr lang="en-US"/>
        </a:p>
      </dgm:t>
    </dgm:pt>
    <dgm:pt modelId="{E6F0899A-A526-4509-AAD3-D8A928CCF177}" type="asst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dirty="0" smtClean="0"/>
            <a:t>Basic overview of 8 HH components</a:t>
          </a:r>
          <a:endParaRPr lang="en-US" dirty="0"/>
        </a:p>
      </dgm:t>
    </dgm:pt>
    <dgm:pt modelId="{DDE99376-6732-44FA-B4CF-A29DA9FDC173}" type="parTrans" cxnId="{31359414-DA01-4F60-B9D2-26357A5A0288}">
      <dgm:prSet/>
      <dgm:spPr/>
      <dgm:t>
        <a:bodyPr/>
        <a:lstStyle/>
        <a:p>
          <a:endParaRPr lang="en-US"/>
        </a:p>
      </dgm:t>
    </dgm:pt>
    <dgm:pt modelId="{14E9B62B-47AC-417B-A983-9AF6EC90DF8A}" type="sibTrans" cxnId="{31359414-DA01-4F60-B9D2-26357A5A0288}">
      <dgm:prSet/>
      <dgm:spPr/>
      <dgm:t>
        <a:bodyPr/>
        <a:lstStyle/>
        <a:p>
          <a:endParaRPr lang="en-US"/>
        </a:p>
      </dgm:t>
    </dgm:pt>
    <dgm:pt modelId="{1C7621CB-BD05-49A1-B041-69B921D3A2A2}" type="asst">
      <dgm:prSet phldrT="[Text]"/>
      <dgm:spPr/>
      <dgm:t>
        <a:bodyPr/>
        <a:lstStyle/>
        <a:p>
          <a:r>
            <a:rPr lang="en-US" dirty="0" smtClean="0"/>
            <a:t>What can I do as a resident?</a:t>
          </a:r>
          <a:endParaRPr lang="en-US" dirty="0"/>
        </a:p>
      </dgm:t>
    </dgm:pt>
    <dgm:pt modelId="{366BE8AC-E480-498F-B00B-A04B5453E37E}" type="parTrans" cxnId="{34962AC1-BB16-428C-83F0-1E3C19DB6D0E}">
      <dgm:prSet/>
      <dgm:spPr/>
      <dgm:t>
        <a:bodyPr/>
        <a:lstStyle/>
        <a:p>
          <a:endParaRPr lang="en-US"/>
        </a:p>
      </dgm:t>
    </dgm:pt>
    <dgm:pt modelId="{3DAF5D08-1397-4CA1-8200-15E15CBE7F11}" type="sibTrans" cxnId="{34962AC1-BB16-428C-83F0-1E3C19DB6D0E}">
      <dgm:prSet/>
      <dgm:spPr/>
      <dgm:t>
        <a:bodyPr/>
        <a:lstStyle/>
        <a:p>
          <a:endParaRPr lang="en-US"/>
        </a:p>
      </dgm:t>
    </dgm:pt>
    <dgm:pt modelId="{B1855853-0019-4190-B103-BA003A9E4E85}" type="asst">
      <dgm:prSet phldrT="[Text]"/>
      <dgm:spPr/>
      <dgm:t>
        <a:bodyPr/>
        <a:lstStyle/>
        <a:p>
          <a:r>
            <a:rPr lang="en-US" dirty="0" smtClean="0"/>
            <a:t>What is my landlord responsible for?</a:t>
          </a:r>
        </a:p>
      </dgm:t>
    </dgm:pt>
    <dgm:pt modelId="{67A8959F-04A2-440F-B669-04B06B402F51}" type="parTrans" cxnId="{7D09CECC-A512-4398-9E36-56BE3949359C}">
      <dgm:prSet/>
      <dgm:spPr/>
      <dgm:t>
        <a:bodyPr/>
        <a:lstStyle/>
        <a:p>
          <a:endParaRPr lang="en-US"/>
        </a:p>
      </dgm:t>
    </dgm:pt>
    <dgm:pt modelId="{5C0DEE85-6864-4473-9253-9FD964A9C723}" type="sibTrans" cxnId="{7D09CECC-A512-4398-9E36-56BE3949359C}">
      <dgm:prSet/>
      <dgm:spPr/>
      <dgm:t>
        <a:bodyPr/>
        <a:lstStyle/>
        <a:p>
          <a:endParaRPr lang="en-US"/>
        </a:p>
      </dgm:t>
    </dgm:pt>
    <dgm:pt modelId="{EA724255-D6D3-4C34-BA00-FE98DA0A0B14}" type="asst">
      <dgm:prSet phldrT="[Text]"/>
      <dgm:spPr/>
      <dgm:t>
        <a:bodyPr/>
        <a:lstStyle/>
        <a:p>
          <a:r>
            <a:rPr lang="en-US" dirty="0" smtClean="0"/>
            <a:t>What resources are available to help me?</a:t>
          </a:r>
        </a:p>
      </dgm:t>
    </dgm:pt>
    <dgm:pt modelId="{6D85AE25-04BB-4059-B4CB-C756D758B9B6}" type="parTrans" cxnId="{EE09B4CB-10D9-43D5-8BCF-9B5FB4BCCE59}">
      <dgm:prSet/>
      <dgm:spPr/>
      <dgm:t>
        <a:bodyPr/>
        <a:lstStyle/>
        <a:p>
          <a:endParaRPr lang="en-US"/>
        </a:p>
      </dgm:t>
    </dgm:pt>
    <dgm:pt modelId="{0138AB0E-4065-4A01-A834-558227288700}" type="sibTrans" cxnId="{EE09B4CB-10D9-43D5-8BCF-9B5FB4BCCE59}">
      <dgm:prSet/>
      <dgm:spPr/>
      <dgm:t>
        <a:bodyPr/>
        <a:lstStyle/>
        <a:p>
          <a:endParaRPr lang="en-US"/>
        </a:p>
      </dgm:t>
    </dgm:pt>
    <dgm:pt modelId="{BC0BCF8F-701E-4A89-8588-CA9BF42FDAA4}" type="asst">
      <dgm:prSet phldrT="[Text]"/>
      <dgm:spPr/>
      <dgm:t>
        <a:bodyPr/>
        <a:lstStyle/>
        <a:p>
          <a:r>
            <a:rPr lang="en-US" dirty="0" smtClean="0"/>
            <a:t>Resources for Repairs (funding and contractors)</a:t>
          </a:r>
        </a:p>
      </dgm:t>
    </dgm:pt>
    <dgm:pt modelId="{8E062568-8DBD-420E-BA6F-65437D3C7514}" type="parTrans" cxnId="{57D67479-C51F-46E4-8437-E709A077703B}">
      <dgm:prSet/>
      <dgm:spPr/>
      <dgm:t>
        <a:bodyPr/>
        <a:lstStyle/>
        <a:p>
          <a:endParaRPr lang="en-US"/>
        </a:p>
      </dgm:t>
    </dgm:pt>
    <dgm:pt modelId="{321A1D92-B48C-4E49-865C-6A047F1828B0}" type="sibTrans" cxnId="{57D67479-C51F-46E4-8437-E709A077703B}">
      <dgm:prSet/>
      <dgm:spPr/>
      <dgm:t>
        <a:bodyPr/>
        <a:lstStyle/>
        <a:p>
          <a:endParaRPr lang="en-US"/>
        </a:p>
      </dgm:t>
    </dgm:pt>
    <dgm:pt modelId="{66482078-148D-4AAF-A960-5C6ED3BB1E81}" type="asst">
      <dgm:prSet phldrT="[Text]"/>
      <dgm:spPr/>
      <dgm:t>
        <a:bodyPr/>
        <a:lstStyle/>
        <a:p>
          <a:r>
            <a:rPr lang="en-US" dirty="0" smtClean="0"/>
            <a:t>Portal 2: Home Health Care Provider</a:t>
          </a:r>
          <a:endParaRPr lang="en-US" dirty="0"/>
        </a:p>
      </dgm:t>
    </dgm:pt>
    <dgm:pt modelId="{2021AD0C-7B50-49A2-8EB8-473BC09A1C82}" type="parTrans" cxnId="{164DCE5B-C823-49B0-8225-57B09605DE3C}">
      <dgm:prSet/>
      <dgm:spPr/>
      <dgm:t>
        <a:bodyPr/>
        <a:lstStyle/>
        <a:p>
          <a:endParaRPr lang="en-US"/>
        </a:p>
      </dgm:t>
    </dgm:pt>
    <dgm:pt modelId="{77579B0F-4492-4F22-9592-AA8B949902B7}" type="sibTrans" cxnId="{164DCE5B-C823-49B0-8225-57B09605DE3C}">
      <dgm:prSet/>
      <dgm:spPr/>
      <dgm:t>
        <a:bodyPr/>
        <a:lstStyle/>
        <a:p>
          <a:endParaRPr lang="en-US"/>
        </a:p>
      </dgm:t>
    </dgm:pt>
    <dgm:pt modelId="{851D6112-B2DE-4E55-9D3F-843F76C21E8E}" type="asst">
      <dgm:prSet phldrT="[Text]"/>
      <dgm:spPr/>
      <dgm:t>
        <a:bodyPr/>
        <a:lstStyle/>
        <a:p>
          <a:r>
            <a:rPr lang="en-US" dirty="0" smtClean="0"/>
            <a:t>Link to the 29 HH hazards on </a:t>
          </a:r>
          <a:r>
            <a:rPr lang="en-US" dirty="0" err="1" smtClean="0"/>
            <a:t>Wicki</a:t>
          </a:r>
          <a:r>
            <a:rPr lang="en-US" dirty="0" smtClean="0"/>
            <a:t> housing.org</a:t>
          </a:r>
        </a:p>
      </dgm:t>
    </dgm:pt>
    <dgm:pt modelId="{85CE869D-3F8A-4A01-B525-7F2AD0AF2684}" type="sibTrans" cxnId="{596030BC-AAC3-490B-955F-8C66F7B1DA06}">
      <dgm:prSet/>
      <dgm:spPr/>
      <dgm:t>
        <a:bodyPr/>
        <a:lstStyle/>
        <a:p>
          <a:endParaRPr lang="en-US"/>
        </a:p>
      </dgm:t>
    </dgm:pt>
    <dgm:pt modelId="{59D9B8C5-04F2-4FB7-9F46-3F8468B15D00}" type="parTrans" cxnId="{596030BC-AAC3-490B-955F-8C66F7B1DA06}">
      <dgm:prSet/>
      <dgm:spPr/>
      <dgm:t>
        <a:bodyPr/>
        <a:lstStyle/>
        <a:p>
          <a:endParaRPr lang="en-US"/>
        </a:p>
      </dgm:t>
    </dgm:pt>
    <dgm:pt modelId="{D99D9219-D50F-4233-8994-84EF2ACE41A6}" type="pres">
      <dgm:prSet presAssocID="{86D862CD-CCD1-4F70-9607-C705FFC0DF4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09EB1E-15EA-4111-AFAB-ED467B912B3B}" type="pres">
      <dgm:prSet presAssocID="{9F447040-24A5-419D-9C4A-AB692A1B1210}" presName="root1" presStyleCnt="0"/>
      <dgm:spPr/>
    </dgm:pt>
    <dgm:pt modelId="{0A32CCA2-7A9E-46E1-B80D-51B49F3E65AB}" type="pres">
      <dgm:prSet presAssocID="{9F447040-24A5-419D-9C4A-AB692A1B121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7C1447-C365-4E75-B264-AABE456C0ABA}" type="pres">
      <dgm:prSet presAssocID="{9F447040-24A5-419D-9C4A-AB692A1B1210}" presName="level2hierChild" presStyleCnt="0"/>
      <dgm:spPr/>
    </dgm:pt>
    <dgm:pt modelId="{81857314-D12D-4AD7-852A-A42B8B5B126E}" type="pres">
      <dgm:prSet presAssocID="{73CCC7E8-AB0E-4906-BBE5-24A905C2EA43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8015E1F0-51A2-4D55-A8D2-D3B6D1601E76}" type="pres">
      <dgm:prSet presAssocID="{73CCC7E8-AB0E-4906-BBE5-24A905C2EA43}" presName="connTx" presStyleLbl="parChTrans1D2" presStyleIdx="0" presStyleCnt="4"/>
      <dgm:spPr/>
      <dgm:t>
        <a:bodyPr/>
        <a:lstStyle/>
        <a:p>
          <a:endParaRPr lang="en-US"/>
        </a:p>
      </dgm:t>
    </dgm:pt>
    <dgm:pt modelId="{95CC683D-206A-4FB7-A522-7920A04A75EA}" type="pres">
      <dgm:prSet presAssocID="{379A5766-9057-42C5-8287-6DDAE4587AA4}" presName="root2" presStyleCnt="0"/>
      <dgm:spPr/>
    </dgm:pt>
    <dgm:pt modelId="{64290CDF-7D2A-4878-8C93-180177D29BA9}" type="pres">
      <dgm:prSet presAssocID="{379A5766-9057-42C5-8287-6DDAE4587AA4}" presName="LevelTwoTextNode" presStyleLbl="asst1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ED6740-3372-495F-9E29-0B8845D2D878}" type="pres">
      <dgm:prSet presAssocID="{379A5766-9057-42C5-8287-6DDAE4587AA4}" presName="level3hierChild" presStyleCnt="0"/>
      <dgm:spPr/>
    </dgm:pt>
    <dgm:pt modelId="{F37DC469-469E-4DA4-B724-8CD653663A5B}" type="pres">
      <dgm:prSet presAssocID="{BA11D6DC-AC63-49AB-A0A9-7D801EF2DA1B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C622D316-6AFF-4A51-97C0-3500E0DD1D99}" type="pres">
      <dgm:prSet presAssocID="{BA11D6DC-AC63-49AB-A0A9-7D801EF2DA1B}" presName="connTx" presStyleLbl="parChTrans1D2" presStyleIdx="1" presStyleCnt="4"/>
      <dgm:spPr/>
      <dgm:t>
        <a:bodyPr/>
        <a:lstStyle/>
        <a:p>
          <a:endParaRPr lang="en-US"/>
        </a:p>
      </dgm:t>
    </dgm:pt>
    <dgm:pt modelId="{1CBF0116-B608-4BEA-94B3-10AC9E9CA8D1}" type="pres">
      <dgm:prSet presAssocID="{6A22EA4D-B972-4B2C-9063-A106F432E6CD}" presName="root2" presStyleCnt="0"/>
      <dgm:spPr/>
    </dgm:pt>
    <dgm:pt modelId="{EF305E6C-30A4-41BD-9F96-1AE5C5754FF3}" type="pres">
      <dgm:prSet presAssocID="{6A22EA4D-B972-4B2C-9063-A106F432E6CD}" presName="LevelTwoTextNode" presStyleLbl="asst1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520FFF-EB20-4D33-8AF7-4C100DBEFCCC}" type="pres">
      <dgm:prSet presAssocID="{6A22EA4D-B972-4B2C-9063-A106F432E6CD}" presName="level3hierChild" presStyleCnt="0"/>
      <dgm:spPr/>
    </dgm:pt>
    <dgm:pt modelId="{BE2F1B67-BEB2-4B9B-A9B9-8393A5B5F231}" type="pres">
      <dgm:prSet presAssocID="{8119B308-DF5A-469D-BC5C-6E47B1C2A6F2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15D2341E-0FAE-46A0-B036-B53D9CBD9280}" type="pres">
      <dgm:prSet presAssocID="{8119B308-DF5A-469D-BC5C-6E47B1C2A6F2}" presName="connTx" presStyleLbl="parChTrans1D3" presStyleIdx="0" presStyleCnt="7"/>
      <dgm:spPr/>
      <dgm:t>
        <a:bodyPr/>
        <a:lstStyle/>
        <a:p>
          <a:endParaRPr lang="en-US"/>
        </a:p>
      </dgm:t>
    </dgm:pt>
    <dgm:pt modelId="{680FEEE5-BCC5-4D31-843C-3C80E6B388DB}" type="pres">
      <dgm:prSet presAssocID="{AD3B9663-785D-4FBF-BB74-A4070DC5A8D9}" presName="root2" presStyleCnt="0"/>
      <dgm:spPr/>
    </dgm:pt>
    <dgm:pt modelId="{A6DF97F7-8DEA-48E0-9892-B2C15753B0BF}" type="pres">
      <dgm:prSet presAssocID="{AD3B9663-785D-4FBF-BB74-A4070DC5A8D9}" presName="LevelTwoTextNode" presStyleLbl="asst1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A5D90F-9B31-495A-BED2-E9D248D249B6}" type="pres">
      <dgm:prSet presAssocID="{AD3B9663-785D-4FBF-BB74-A4070DC5A8D9}" presName="level3hierChild" presStyleCnt="0"/>
      <dgm:spPr/>
    </dgm:pt>
    <dgm:pt modelId="{59758580-171B-44A0-97A3-7FB026374B04}" type="pres">
      <dgm:prSet presAssocID="{59D9B8C5-04F2-4FB7-9F46-3F8468B15D00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7B5B0318-CFDD-4311-A280-DFAED2C2F13C}" type="pres">
      <dgm:prSet presAssocID="{59D9B8C5-04F2-4FB7-9F46-3F8468B15D00}" presName="connTx" presStyleLbl="parChTrans1D3" presStyleIdx="1" presStyleCnt="7"/>
      <dgm:spPr/>
      <dgm:t>
        <a:bodyPr/>
        <a:lstStyle/>
        <a:p>
          <a:endParaRPr lang="en-US"/>
        </a:p>
      </dgm:t>
    </dgm:pt>
    <dgm:pt modelId="{4B327653-2ECF-4158-8CD0-1D72CA1B50B0}" type="pres">
      <dgm:prSet presAssocID="{851D6112-B2DE-4E55-9D3F-843F76C21E8E}" presName="root2" presStyleCnt="0"/>
      <dgm:spPr/>
    </dgm:pt>
    <dgm:pt modelId="{261095C9-CFF6-4CAA-902D-F0D03FC64BF0}" type="pres">
      <dgm:prSet presAssocID="{851D6112-B2DE-4E55-9D3F-843F76C21E8E}" presName="LevelTwoTextNode" presStyleLbl="asst1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2EA86D-AF67-4973-A67B-76359B73B1D7}" type="pres">
      <dgm:prSet presAssocID="{851D6112-B2DE-4E55-9D3F-843F76C21E8E}" presName="level3hierChild" presStyleCnt="0"/>
      <dgm:spPr/>
    </dgm:pt>
    <dgm:pt modelId="{0A3D4465-80AC-4F12-AFB3-2AED3BBE5CE0}" type="pres">
      <dgm:prSet presAssocID="{8E062568-8DBD-420E-BA6F-65437D3C7514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9AD4DEEC-BF68-4B6D-9987-7DE655211250}" type="pres">
      <dgm:prSet presAssocID="{8E062568-8DBD-420E-BA6F-65437D3C7514}" presName="connTx" presStyleLbl="parChTrans1D3" presStyleIdx="2" presStyleCnt="7"/>
      <dgm:spPr/>
      <dgm:t>
        <a:bodyPr/>
        <a:lstStyle/>
        <a:p>
          <a:endParaRPr lang="en-US"/>
        </a:p>
      </dgm:t>
    </dgm:pt>
    <dgm:pt modelId="{1A1E5BBE-961B-4D9A-A23F-5FE1A1664E67}" type="pres">
      <dgm:prSet presAssocID="{BC0BCF8F-701E-4A89-8588-CA9BF42FDAA4}" presName="root2" presStyleCnt="0"/>
      <dgm:spPr/>
    </dgm:pt>
    <dgm:pt modelId="{11542CA5-A7FB-4622-9643-2367E270E689}" type="pres">
      <dgm:prSet presAssocID="{BC0BCF8F-701E-4A89-8588-CA9BF42FDAA4}" presName="LevelTwoTextNode" presStyleLbl="asst1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8F8DEC-28E8-4A15-9448-9A5F594F408F}" type="pres">
      <dgm:prSet presAssocID="{BC0BCF8F-701E-4A89-8588-CA9BF42FDAA4}" presName="level3hierChild" presStyleCnt="0"/>
      <dgm:spPr/>
    </dgm:pt>
    <dgm:pt modelId="{3E50F1C2-5CCC-4A9E-8A7F-C38E2662A2CA}" type="pres">
      <dgm:prSet presAssocID="{2021AD0C-7B50-49A2-8EB8-473BC09A1C82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6F5A307C-751F-4320-A692-1850B4E334A0}" type="pres">
      <dgm:prSet presAssocID="{2021AD0C-7B50-49A2-8EB8-473BC09A1C82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9EA31AB-9B6B-4401-96BE-8149B7114A6A}" type="pres">
      <dgm:prSet presAssocID="{66482078-148D-4AAF-A960-5C6ED3BB1E81}" presName="root2" presStyleCnt="0"/>
      <dgm:spPr/>
    </dgm:pt>
    <dgm:pt modelId="{97ECD69C-C726-4D46-AC04-8786F42A01B7}" type="pres">
      <dgm:prSet presAssocID="{66482078-148D-4AAF-A960-5C6ED3BB1E81}" presName="LevelTwoTextNode" presStyleLbl="asst1" presStyleIdx="5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5B4A00-AB6A-4EDC-8AA3-94CD0CF3BA80}" type="pres">
      <dgm:prSet presAssocID="{66482078-148D-4AAF-A960-5C6ED3BB1E81}" presName="level3hierChild" presStyleCnt="0"/>
      <dgm:spPr/>
    </dgm:pt>
    <dgm:pt modelId="{F39D52D9-86DF-4AD2-A1F4-69ADA217CA0B}" type="pres">
      <dgm:prSet presAssocID="{D4579C35-E9CB-4D96-950A-3F9A36F4A992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06733CC3-BB48-4973-8657-6CEE8DB98DB2}" type="pres">
      <dgm:prSet presAssocID="{D4579C35-E9CB-4D96-950A-3F9A36F4A992}" presName="connTx" presStyleLbl="parChTrans1D2" presStyleIdx="3" presStyleCnt="4"/>
      <dgm:spPr/>
      <dgm:t>
        <a:bodyPr/>
        <a:lstStyle/>
        <a:p>
          <a:endParaRPr lang="en-US"/>
        </a:p>
      </dgm:t>
    </dgm:pt>
    <dgm:pt modelId="{D5FDDA6C-23F7-4408-9235-AE62E00B61D3}" type="pres">
      <dgm:prSet presAssocID="{EFF60392-04AB-47BD-990D-469CA2D7DCAA}" presName="root2" presStyleCnt="0"/>
      <dgm:spPr/>
    </dgm:pt>
    <dgm:pt modelId="{47646EC8-FF1F-4AB3-A14A-A3C613B20CA6}" type="pres">
      <dgm:prSet presAssocID="{EFF60392-04AB-47BD-990D-469CA2D7DCAA}" presName="LevelTwoTextNode" presStyleLbl="asst1" presStyleIdx="6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1C0328-C966-4038-BA5C-EF65081D2FAA}" type="pres">
      <dgm:prSet presAssocID="{EFF60392-04AB-47BD-990D-469CA2D7DCAA}" presName="level3hierChild" presStyleCnt="0"/>
      <dgm:spPr/>
    </dgm:pt>
    <dgm:pt modelId="{D876E4D5-8CDB-403B-8E0D-7AB609805658}" type="pres">
      <dgm:prSet presAssocID="{DDE99376-6732-44FA-B4CF-A29DA9FDC173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EBD30DAF-D829-4452-BC5B-1C9DA59BA56A}" type="pres">
      <dgm:prSet presAssocID="{DDE99376-6732-44FA-B4CF-A29DA9FDC173}" presName="connTx" presStyleLbl="parChTrans1D3" presStyleIdx="3" presStyleCnt="7"/>
      <dgm:spPr/>
      <dgm:t>
        <a:bodyPr/>
        <a:lstStyle/>
        <a:p>
          <a:endParaRPr lang="en-US"/>
        </a:p>
      </dgm:t>
    </dgm:pt>
    <dgm:pt modelId="{35714BD3-C20D-4E24-98BE-528768109BBB}" type="pres">
      <dgm:prSet presAssocID="{E6F0899A-A526-4509-AAD3-D8A928CCF177}" presName="root2" presStyleCnt="0"/>
      <dgm:spPr/>
    </dgm:pt>
    <dgm:pt modelId="{C537DDD9-BCD7-4C14-82E0-39C8EE52125D}" type="pres">
      <dgm:prSet presAssocID="{E6F0899A-A526-4509-AAD3-D8A928CCF177}" presName="LevelTwoTextNode" presStyleLbl="asst1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0CC9DC-D19A-4ADE-A353-E346DDE6FA2A}" type="pres">
      <dgm:prSet presAssocID="{E6F0899A-A526-4509-AAD3-D8A928CCF177}" presName="level3hierChild" presStyleCnt="0"/>
      <dgm:spPr/>
    </dgm:pt>
    <dgm:pt modelId="{E1BF2E5E-0CA7-4106-9305-4F0F1BAABD7E}" type="pres">
      <dgm:prSet presAssocID="{366BE8AC-E480-498F-B00B-A04B5453E37E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1739CC52-414C-4181-9764-5CCC4469CAE3}" type="pres">
      <dgm:prSet presAssocID="{366BE8AC-E480-498F-B00B-A04B5453E37E}" presName="connTx" presStyleLbl="parChTrans1D3" presStyleIdx="4" presStyleCnt="7"/>
      <dgm:spPr/>
      <dgm:t>
        <a:bodyPr/>
        <a:lstStyle/>
        <a:p>
          <a:endParaRPr lang="en-US"/>
        </a:p>
      </dgm:t>
    </dgm:pt>
    <dgm:pt modelId="{EEE61A49-BC7E-448F-A32A-BCBAA0321357}" type="pres">
      <dgm:prSet presAssocID="{1C7621CB-BD05-49A1-B041-69B921D3A2A2}" presName="root2" presStyleCnt="0"/>
      <dgm:spPr/>
    </dgm:pt>
    <dgm:pt modelId="{BD48C208-E0A5-4770-94CA-C48E7B96969E}" type="pres">
      <dgm:prSet presAssocID="{1C7621CB-BD05-49A1-B041-69B921D3A2A2}" presName="LevelTwoTextNode" presStyleLbl="asst1" presStyleIdx="8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D0705A-E074-48AE-B6AA-B53791C99375}" type="pres">
      <dgm:prSet presAssocID="{1C7621CB-BD05-49A1-B041-69B921D3A2A2}" presName="level3hierChild" presStyleCnt="0"/>
      <dgm:spPr/>
    </dgm:pt>
    <dgm:pt modelId="{A8486FA2-CCFA-4A70-AF8C-B91704FA90B3}" type="pres">
      <dgm:prSet presAssocID="{67A8959F-04A2-440F-B669-04B06B402F51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17712D22-CBB7-4A17-B7EF-D158AC78D670}" type="pres">
      <dgm:prSet presAssocID="{67A8959F-04A2-440F-B669-04B06B402F51}" presName="connTx" presStyleLbl="parChTrans1D3" presStyleIdx="5" presStyleCnt="7"/>
      <dgm:spPr/>
      <dgm:t>
        <a:bodyPr/>
        <a:lstStyle/>
        <a:p>
          <a:endParaRPr lang="en-US"/>
        </a:p>
      </dgm:t>
    </dgm:pt>
    <dgm:pt modelId="{7D9DB928-F76C-4577-AC73-9D4738FDC09E}" type="pres">
      <dgm:prSet presAssocID="{B1855853-0019-4190-B103-BA003A9E4E85}" presName="root2" presStyleCnt="0"/>
      <dgm:spPr/>
    </dgm:pt>
    <dgm:pt modelId="{334F0555-F08B-4735-8D6D-0CB0FA5C5D34}" type="pres">
      <dgm:prSet presAssocID="{B1855853-0019-4190-B103-BA003A9E4E85}" presName="LevelTwoTextNode" presStyleLbl="asst1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2467AB-099E-469A-8FF6-D1AFBE08B56B}" type="pres">
      <dgm:prSet presAssocID="{B1855853-0019-4190-B103-BA003A9E4E85}" presName="level3hierChild" presStyleCnt="0"/>
      <dgm:spPr/>
    </dgm:pt>
    <dgm:pt modelId="{952B00FE-1016-46DD-A9D1-148A229A8CB2}" type="pres">
      <dgm:prSet presAssocID="{6D85AE25-04BB-4059-B4CB-C756D758B9B6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8F25EA85-3F9C-4F6F-8DF0-7191F623BA9C}" type="pres">
      <dgm:prSet presAssocID="{6D85AE25-04BB-4059-B4CB-C756D758B9B6}" presName="connTx" presStyleLbl="parChTrans1D3" presStyleIdx="6" presStyleCnt="7"/>
      <dgm:spPr/>
      <dgm:t>
        <a:bodyPr/>
        <a:lstStyle/>
        <a:p>
          <a:endParaRPr lang="en-US"/>
        </a:p>
      </dgm:t>
    </dgm:pt>
    <dgm:pt modelId="{8D9E5357-F560-4D75-B670-19AFF943271D}" type="pres">
      <dgm:prSet presAssocID="{EA724255-D6D3-4C34-BA00-FE98DA0A0B14}" presName="root2" presStyleCnt="0"/>
      <dgm:spPr/>
    </dgm:pt>
    <dgm:pt modelId="{C9582AAD-017F-46AA-BC9F-04B3BFB823B5}" type="pres">
      <dgm:prSet presAssocID="{EA724255-D6D3-4C34-BA00-FE98DA0A0B14}" presName="LevelTwoTextNode" presStyleLbl="asst1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8712F2-050D-483A-B188-D7406FEA251C}" type="pres">
      <dgm:prSet presAssocID="{EA724255-D6D3-4C34-BA00-FE98DA0A0B14}" presName="level3hierChild" presStyleCnt="0"/>
      <dgm:spPr/>
    </dgm:pt>
  </dgm:ptLst>
  <dgm:cxnLst>
    <dgm:cxn modelId="{AFAC6643-C04F-40F2-B26B-62F0E1EF358D}" srcId="{86D862CD-CCD1-4F70-9607-C705FFC0DF42}" destId="{9F447040-24A5-419D-9C4A-AB692A1B1210}" srcOrd="0" destOrd="0" parTransId="{D31D5F39-3A33-4E00-9F51-65B6CE765F92}" sibTransId="{17198E8D-DC1B-470D-948E-D465A88598E0}"/>
    <dgm:cxn modelId="{A069BE9D-97B8-45C9-BC27-A76C31A3B789}" srcId="{9F447040-24A5-419D-9C4A-AB692A1B1210}" destId="{EFF60392-04AB-47BD-990D-469CA2D7DCAA}" srcOrd="3" destOrd="0" parTransId="{D4579C35-E9CB-4D96-950A-3F9A36F4A992}" sibTransId="{6868C60B-2749-451F-8E53-40DBDEC35506}"/>
    <dgm:cxn modelId="{9506E5EB-D2B6-4CE0-98FC-3C941696AAE3}" type="presOf" srcId="{67A8959F-04A2-440F-B669-04B06B402F51}" destId="{17712D22-CBB7-4A17-B7EF-D158AC78D670}" srcOrd="1" destOrd="0" presId="urn:microsoft.com/office/officeart/2005/8/layout/hierarchy2"/>
    <dgm:cxn modelId="{A58EA3D7-1597-428C-A230-EBB36FD5F2D2}" type="presOf" srcId="{379A5766-9057-42C5-8287-6DDAE4587AA4}" destId="{64290CDF-7D2A-4878-8C93-180177D29BA9}" srcOrd="0" destOrd="0" presId="urn:microsoft.com/office/officeart/2005/8/layout/hierarchy2"/>
    <dgm:cxn modelId="{831A48E7-8B95-41BD-A14D-960409CE7A82}" type="presOf" srcId="{59D9B8C5-04F2-4FB7-9F46-3F8468B15D00}" destId="{59758580-171B-44A0-97A3-7FB026374B04}" srcOrd="0" destOrd="0" presId="urn:microsoft.com/office/officeart/2005/8/layout/hierarchy2"/>
    <dgm:cxn modelId="{3FBBF14B-1DF1-423D-B889-2603F2F7BE0E}" srcId="{9F447040-24A5-419D-9C4A-AB692A1B1210}" destId="{379A5766-9057-42C5-8287-6DDAE4587AA4}" srcOrd="0" destOrd="0" parTransId="{73CCC7E8-AB0E-4906-BBE5-24A905C2EA43}" sibTransId="{66A4CC2F-937B-4B72-A4A0-AB1359702487}"/>
    <dgm:cxn modelId="{E47807F7-1B65-4D9B-83B5-75879CE14D12}" type="presOf" srcId="{2021AD0C-7B50-49A2-8EB8-473BC09A1C82}" destId="{3E50F1C2-5CCC-4A9E-8A7F-C38E2662A2CA}" srcOrd="0" destOrd="0" presId="urn:microsoft.com/office/officeart/2005/8/layout/hierarchy2"/>
    <dgm:cxn modelId="{63053D07-C0BB-401E-8356-47799D2119A1}" type="presOf" srcId="{366BE8AC-E480-498F-B00B-A04B5453E37E}" destId="{1739CC52-414C-4181-9764-5CCC4469CAE3}" srcOrd="1" destOrd="0" presId="urn:microsoft.com/office/officeart/2005/8/layout/hierarchy2"/>
    <dgm:cxn modelId="{6726D793-7DF9-48EB-AE8D-C5107EA50563}" type="presOf" srcId="{2021AD0C-7B50-49A2-8EB8-473BC09A1C82}" destId="{6F5A307C-751F-4320-A692-1850B4E334A0}" srcOrd="1" destOrd="0" presId="urn:microsoft.com/office/officeart/2005/8/layout/hierarchy2"/>
    <dgm:cxn modelId="{F36AB507-358D-40A8-9D4E-D6BE456704DB}" type="presOf" srcId="{B1855853-0019-4190-B103-BA003A9E4E85}" destId="{334F0555-F08B-4735-8D6D-0CB0FA5C5D34}" srcOrd="0" destOrd="0" presId="urn:microsoft.com/office/officeart/2005/8/layout/hierarchy2"/>
    <dgm:cxn modelId="{81C0AA10-A786-4D3E-AAD7-3416C664A432}" type="presOf" srcId="{D4579C35-E9CB-4D96-950A-3F9A36F4A992}" destId="{F39D52D9-86DF-4AD2-A1F4-69ADA217CA0B}" srcOrd="0" destOrd="0" presId="urn:microsoft.com/office/officeart/2005/8/layout/hierarchy2"/>
    <dgm:cxn modelId="{57D67479-C51F-46E4-8437-E709A077703B}" srcId="{6A22EA4D-B972-4B2C-9063-A106F432E6CD}" destId="{BC0BCF8F-701E-4A89-8588-CA9BF42FDAA4}" srcOrd="2" destOrd="0" parTransId="{8E062568-8DBD-420E-BA6F-65437D3C7514}" sibTransId="{321A1D92-B48C-4E49-865C-6A047F1828B0}"/>
    <dgm:cxn modelId="{475D4241-7882-41ED-B7ED-EFAC2B53517E}" type="presOf" srcId="{D4579C35-E9CB-4D96-950A-3F9A36F4A992}" destId="{06733CC3-BB48-4973-8657-6CEE8DB98DB2}" srcOrd="1" destOrd="0" presId="urn:microsoft.com/office/officeart/2005/8/layout/hierarchy2"/>
    <dgm:cxn modelId="{32CE2955-A4B9-4125-A136-FB6D20BE5D4E}" type="presOf" srcId="{366BE8AC-E480-498F-B00B-A04B5453E37E}" destId="{E1BF2E5E-0CA7-4106-9305-4F0F1BAABD7E}" srcOrd="0" destOrd="0" presId="urn:microsoft.com/office/officeart/2005/8/layout/hierarchy2"/>
    <dgm:cxn modelId="{BB9B7E5F-3417-4F6A-87B1-0276A8CAD577}" type="presOf" srcId="{6D85AE25-04BB-4059-B4CB-C756D758B9B6}" destId="{8F25EA85-3F9C-4F6F-8DF0-7191F623BA9C}" srcOrd="1" destOrd="0" presId="urn:microsoft.com/office/officeart/2005/8/layout/hierarchy2"/>
    <dgm:cxn modelId="{5F515481-9B53-4612-9EAF-2F272B28C0E0}" type="presOf" srcId="{6D85AE25-04BB-4059-B4CB-C756D758B9B6}" destId="{952B00FE-1016-46DD-A9D1-148A229A8CB2}" srcOrd="0" destOrd="0" presId="urn:microsoft.com/office/officeart/2005/8/layout/hierarchy2"/>
    <dgm:cxn modelId="{164DCE5B-C823-49B0-8225-57B09605DE3C}" srcId="{9F447040-24A5-419D-9C4A-AB692A1B1210}" destId="{66482078-148D-4AAF-A960-5C6ED3BB1E81}" srcOrd="2" destOrd="0" parTransId="{2021AD0C-7B50-49A2-8EB8-473BC09A1C82}" sibTransId="{77579B0F-4492-4F22-9592-AA8B949902B7}"/>
    <dgm:cxn modelId="{6A04F8EA-B739-4F55-9FE8-D0A401C5003D}" srcId="{9F447040-24A5-419D-9C4A-AB692A1B1210}" destId="{6A22EA4D-B972-4B2C-9063-A106F432E6CD}" srcOrd="1" destOrd="0" parTransId="{BA11D6DC-AC63-49AB-A0A9-7D801EF2DA1B}" sibTransId="{EDE070A8-24BA-4BA8-AA7C-13FDB6C30630}"/>
    <dgm:cxn modelId="{F4737FC5-2671-431C-91B5-82001A09767E}" type="presOf" srcId="{AD3B9663-785D-4FBF-BB74-A4070DC5A8D9}" destId="{A6DF97F7-8DEA-48E0-9892-B2C15753B0BF}" srcOrd="0" destOrd="0" presId="urn:microsoft.com/office/officeart/2005/8/layout/hierarchy2"/>
    <dgm:cxn modelId="{7001E7A3-78B1-4F3A-9BF1-37B7704D457C}" type="presOf" srcId="{67A8959F-04A2-440F-B669-04B06B402F51}" destId="{A8486FA2-CCFA-4A70-AF8C-B91704FA90B3}" srcOrd="0" destOrd="0" presId="urn:microsoft.com/office/officeart/2005/8/layout/hierarchy2"/>
    <dgm:cxn modelId="{5D7803DF-FCCE-463B-B19B-4093C9DD7CE7}" type="presOf" srcId="{8119B308-DF5A-469D-BC5C-6E47B1C2A6F2}" destId="{15D2341E-0FAE-46A0-B036-B53D9CBD9280}" srcOrd="1" destOrd="0" presId="urn:microsoft.com/office/officeart/2005/8/layout/hierarchy2"/>
    <dgm:cxn modelId="{C2B71987-CA86-486C-94BE-3A9D6DDDF781}" type="presOf" srcId="{BC0BCF8F-701E-4A89-8588-CA9BF42FDAA4}" destId="{11542CA5-A7FB-4622-9643-2367E270E689}" srcOrd="0" destOrd="0" presId="urn:microsoft.com/office/officeart/2005/8/layout/hierarchy2"/>
    <dgm:cxn modelId="{7D09CECC-A512-4398-9E36-56BE3949359C}" srcId="{EFF60392-04AB-47BD-990D-469CA2D7DCAA}" destId="{B1855853-0019-4190-B103-BA003A9E4E85}" srcOrd="2" destOrd="0" parTransId="{67A8959F-04A2-440F-B669-04B06B402F51}" sibTransId="{5C0DEE85-6864-4473-9253-9FD964A9C723}"/>
    <dgm:cxn modelId="{D9C84E85-9319-49CD-9F50-643C7A95382C}" type="presOf" srcId="{1C7621CB-BD05-49A1-B041-69B921D3A2A2}" destId="{BD48C208-E0A5-4770-94CA-C48E7B96969E}" srcOrd="0" destOrd="0" presId="urn:microsoft.com/office/officeart/2005/8/layout/hierarchy2"/>
    <dgm:cxn modelId="{BCB4A174-4864-4164-A558-02F8ED306D13}" type="presOf" srcId="{BA11D6DC-AC63-49AB-A0A9-7D801EF2DA1B}" destId="{C622D316-6AFF-4A51-97C0-3500E0DD1D99}" srcOrd="1" destOrd="0" presId="urn:microsoft.com/office/officeart/2005/8/layout/hierarchy2"/>
    <dgm:cxn modelId="{9DE1FDCA-D612-4ADF-B3CF-FD44932E61C4}" type="presOf" srcId="{73CCC7E8-AB0E-4906-BBE5-24A905C2EA43}" destId="{8015E1F0-51A2-4D55-A8D2-D3B6D1601E76}" srcOrd="1" destOrd="0" presId="urn:microsoft.com/office/officeart/2005/8/layout/hierarchy2"/>
    <dgm:cxn modelId="{4AFD2AAA-DEF4-4B7C-854D-FC38B7F9081D}" type="presOf" srcId="{EA724255-D6D3-4C34-BA00-FE98DA0A0B14}" destId="{C9582AAD-017F-46AA-BC9F-04B3BFB823B5}" srcOrd="0" destOrd="0" presId="urn:microsoft.com/office/officeart/2005/8/layout/hierarchy2"/>
    <dgm:cxn modelId="{EE9BBA21-6225-4337-89A6-05B48A33D16B}" type="presOf" srcId="{9F447040-24A5-419D-9C4A-AB692A1B1210}" destId="{0A32CCA2-7A9E-46E1-B80D-51B49F3E65AB}" srcOrd="0" destOrd="0" presId="urn:microsoft.com/office/officeart/2005/8/layout/hierarchy2"/>
    <dgm:cxn modelId="{FA768878-848E-49F1-BC45-A54FE4D52DC2}" type="presOf" srcId="{DDE99376-6732-44FA-B4CF-A29DA9FDC173}" destId="{D876E4D5-8CDB-403B-8E0D-7AB609805658}" srcOrd="0" destOrd="0" presId="urn:microsoft.com/office/officeart/2005/8/layout/hierarchy2"/>
    <dgm:cxn modelId="{EE09B4CB-10D9-43D5-8BCF-9B5FB4BCCE59}" srcId="{EFF60392-04AB-47BD-990D-469CA2D7DCAA}" destId="{EA724255-D6D3-4C34-BA00-FE98DA0A0B14}" srcOrd="3" destOrd="0" parTransId="{6D85AE25-04BB-4059-B4CB-C756D758B9B6}" sibTransId="{0138AB0E-4065-4A01-A834-558227288700}"/>
    <dgm:cxn modelId="{596030BC-AAC3-490B-955F-8C66F7B1DA06}" srcId="{6A22EA4D-B972-4B2C-9063-A106F432E6CD}" destId="{851D6112-B2DE-4E55-9D3F-843F76C21E8E}" srcOrd="1" destOrd="0" parTransId="{59D9B8C5-04F2-4FB7-9F46-3F8468B15D00}" sibTransId="{85CE869D-3F8A-4A01-B525-7F2AD0AF2684}"/>
    <dgm:cxn modelId="{3791478B-78DE-47D4-A93C-B2AF4C07588F}" type="presOf" srcId="{66482078-148D-4AAF-A960-5C6ED3BB1E81}" destId="{97ECD69C-C726-4D46-AC04-8786F42A01B7}" srcOrd="0" destOrd="0" presId="urn:microsoft.com/office/officeart/2005/8/layout/hierarchy2"/>
    <dgm:cxn modelId="{4387A88B-E581-45B2-8D55-F62C55A601DC}" type="presOf" srcId="{86D862CD-CCD1-4F70-9607-C705FFC0DF42}" destId="{D99D9219-D50F-4233-8994-84EF2ACE41A6}" srcOrd="0" destOrd="0" presId="urn:microsoft.com/office/officeart/2005/8/layout/hierarchy2"/>
    <dgm:cxn modelId="{12D1165F-E4F8-4E6B-8B7D-B2EAB3F2B43F}" type="presOf" srcId="{6A22EA4D-B972-4B2C-9063-A106F432E6CD}" destId="{EF305E6C-30A4-41BD-9F96-1AE5C5754FF3}" srcOrd="0" destOrd="0" presId="urn:microsoft.com/office/officeart/2005/8/layout/hierarchy2"/>
    <dgm:cxn modelId="{6729C0D8-C315-46BA-870C-329EA46FD5E1}" type="presOf" srcId="{851D6112-B2DE-4E55-9D3F-843F76C21E8E}" destId="{261095C9-CFF6-4CAA-902D-F0D03FC64BF0}" srcOrd="0" destOrd="0" presId="urn:microsoft.com/office/officeart/2005/8/layout/hierarchy2"/>
    <dgm:cxn modelId="{F0FD9AE8-C157-4C39-B045-88C05E1CE0FA}" type="presOf" srcId="{BA11D6DC-AC63-49AB-A0A9-7D801EF2DA1B}" destId="{F37DC469-469E-4DA4-B724-8CD653663A5B}" srcOrd="0" destOrd="0" presId="urn:microsoft.com/office/officeart/2005/8/layout/hierarchy2"/>
    <dgm:cxn modelId="{60524D5E-3173-40AB-9196-6E1E950F6E51}" type="presOf" srcId="{8119B308-DF5A-469D-BC5C-6E47B1C2A6F2}" destId="{BE2F1B67-BEB2-4B9B-A9B9-8393A5B5F231}" srcOrd="0" destOrd="0" presId="urn:microsoft.com/office/officeart/2005/8/layout/hierarchy2"/>
    <dgm:cxn modelId="{1862FABE-C8BA-4282-9D41-6412C18E8FD2}" type="presOf" srcId="{59D9B8C5-04F2-4FB7-9F46-3F8468B15D00}" destId="{7B5B0318-CFDD-4311-A280-DFAED2C2F13C}" srcOrd="1" destOrd="0" presId="urn:microsoft.com/office/officeart/2005/8/layout/hierarchy2"/>
    <dgm:cxn modelId="{112F2448-88EF-46E8-B91F-B7D6A3CEDED5}" type="presOf" srcId="{DDE99376-6732-44FA-B4CF-A29DA9FDC173}" destId="{EBD30DAF-D829-4452-BC5B-1C9DA59BA56A}" srcOrd="1" destOrd="0" presId="urn:microsoft.com/office/officeart/2005/8/layout/hierarchy2"/>
    <dgm:cxn modelId="{34962AC1-BB16-428C-83F0-1E3C19DB6D0E}" srcId="{EFF60392-04AB-47BD-990D-469CA2D7DCAA}" destId="{1C7621CB-BD05-49A1-B041-69B921D3A2A2}" srcOrd="1" destOrd="0" parTransId="{366BE8AC-E480-498F-B00B-A04B5453E37E}" sibTransId="{3DAF5D08-1397-4CA1-8200-15E15CBE7F11}"/>
    <dgm:cxn modelId="{9453D579-46B0-434A-AC28-28014D1B19E0}" type="presOf" srcId="{E6F0899A-A526-4509-AAD3-D8A928CCF177}" destId="{C537DDD9-BCD7-4C14-82E0-39C8EE52125D}" srcOrd="0" destOrd="0" presId="urn:microsoft.com/office/officeart/2005/8/layout/hierarchy2"/>
    <dgm:cxn modelId="{B7308B09-69DF-4B99-927E-BD5C57C3790D}" type="presOf" srcId="{8E062568-8DBD-420E-BA6F-65437D3C7514}" destId="{0A3D4465-80AC-4F12-AFB3-2AED3BBE5CE0}" srcOrd="0" destOrd="0" presId="urn:microsoft.com/office/officeart/2005/8/layout/hierarchy2"/>
    <dgm:cxn modelId="{CE15A4A3-3264-4163-A001-D5E97644A26F}" type="presOf" srcId="{73CCC7E8-AB0E-4906-BBE5-24A905C2EA43}" destId="{81857314-D12D-4AD7-852A-A42B8B5B126E}" srcOrd="0" destOrd="0" presId="urn:microsoft.com/office/officeart/2005/8/layout/hierarchy2"/>
    <dgm:cxn modelId="{31359414-DA01-4F60-B9D2-26357A5A0288}" srcId="{EFF60392-04AB-47BD-990D-469CA2D7DCAA}" destId="{E6F0899A-A526-4509-AAD3-D8A928CCF177}" srcOrd="0" destOrd="0" parTransId="{DDE99376-6732-44FA-B4CF-A29DA9FDC173}" sibTransId="{14E9B62B-47AC-417B-A983-9AF6EC90DF8A}"/>
    <dgm:cxn modelId="{FB98FC5B-840E-4539-B27A-E6F7709586EB}" type="presOf" srcId="{EFF60392-04AB-47BD-990D-469CA2D7DCAA}" destId="{47646EC8-FF1F-4AB3-A14A-A3C613B20CA6}" srcOrd="0" destOrd="0" presId="urn:microsoft.com/office/officeart/2005/8/layout/hierarchy2"/>
    <dgm:cxn modelId="{9F84C63A-43F0-41BF-A5D8-F1CDEFF35348}" type="presOf" srcId="{8E062568-8DBD-420E-BA6F-65437D3C7514}" destId="{9AD4DEEC-BF68-4B6D-9987-7DE655211250}" srcOrd="1" destOrd="0" presId="urn:microsoft.com/office/officeart/2005/8/layout/hierarchy2"/>
    <dgm:cxn modelId="{62EA9C10-147C-475A-9413-0CE700BE8842}" srcId="{6A22EA4D-B972-4B2C-9063-A106F432E6CD}" destId="{AD3B9663-785D-4FBF-BB74-A4070DC5A8D9}" srcOrd="0" destOrd="0" parTransId="{8119B308-DF5A-469D-BC5C-6E47B1C2A6F2}" sibTransId="{1AE0687A-0A0E-4D96-91A4-7B1050F1CF95}"/>
    <dgm:cxn modelId="{9900FC48-ACD2-4787-8A87-D8564AF4C8B6}" type="presParOf" srcId="{D99D9219-D50F-4233-8994-84EF2ACE41A6}" destId="{EE09EB1E-15EA-4111-AFAB-ED467B912B3B}" srcOrd="0" destOrd="0" presId="urn:microsoft.com/office/officeart/2005/8/layout/hierarchy2"/>
    <dgm:cxn modelId="{77E3B78B-85B6-4DBA-B9DF-A6C38502A2D4}" type="presParOf" srcId="{EE09EB1E-15EA-4111-AFAB-ED467B912B3B}" destId="{0A32CCA2-7A9E-46E1-B80D-51B49F3E65AB}" srcOrd="0" destOrd="0" presId="urn:microsoft.com/office/officeart/2005/8/layout/hierarchy2"/>
    <dgm:cxn modelId="{3C5E0341-42AB-46FC-B5DA-876C630B8E93}" type="presParOf" srcId="{EE09EB1E-15EA-4111-AFAB-ED467B912B3B}" destId="{9B7C1447-C365-4E75-B264-AABE456C0ABA}" srcOrd="1" destOrd="0" presId="urn:microsoft.com/office/officeart/2005/8/layout/hierarchy2"/>
    <dgm:cxn modelId="{937D6B11-54A8-4312-87DC-0B14C81B9BBD}" type="presParOf" srcId="{9B7C1447-C365-4E75-B264-AABE456C0ABA}" destId="{81857314-D12D-4AD7-852A-A42B8B5B126E}" srcOrd="0" destOrd="0" presId="urn:microsoft.com/office/officeart/2005/8/layout/hierarchy2"/>
    <dgm:cxn modelId="{B5D2189F-6DB6-4396-8AF7-D76F1173F93E}" type="presParOf" srcId="{81857314-D12D-4AD7-852A-A42B8B5B126E}" destId="{8015E1F0-51A2-4D55-A8D2-D3B6D1601E76}" srcOrd="0" destOrd="0" presId="urn:microsoft.com/office/officeart/2005/8/layout/hierarchy2"/>
    <dgm:cxn modelId="{9DD708ED-2A5A-4869-9CBB-E3B90ABAC6BE}" type="presParOf" srcId="{9B7C1447-C365-4E75-B264-AABE456C0ABA}" destId="{95CC683D-206A-4FB7-A522-7920A04A75EA}" srcOrd="1" destOrd="0" presId="urn:microsoft.com/office/officeart/2005/8/layout/hierarchy2"/>
    <dgm:cxn modelId="{075F9CB6-21A4-4E68-80C7-B0F3939F3CB0}" type="presParOf" srcId="{95CC683D-206A-4FB7-A522-7920A04A75EA}" destId="{64290CDF-7D2A-4878-8C93-180177D29BA9}" srcOrd="0" destOrd="0" presId="urn:microsoft.com/office/officeart/2005/8/layout/hierarchy2"/>
    <dgm:cxn modelId="{8062AA56-F521-4D7E-A90B-9C2AD7E402E7}" type="presParOf" srcId="{95CC683D-206A-4FB7-A522-7920A04A75EA}" destId="{69ED6740-3372-495F-9E29-0B8845D2D878}" srcOrd="1" destOrd="0" presId="urn:microsoft.com/office/officeart/2005/8/layout/hierarchy2"/>
    <dgm:cxn modelId="{6FBEA71B-C7A2-4C1A-95A0-AFADA9E89960}" type="presParOf" srcId="{9B7C1447-C365-4E75-B264-AABE456C0ABA}" destId="{F37DC469-469E-4DA4-B724-8CD653663A5B}" srcOrd="2" destOrd="0" presId="urn:microsoft.com/office/officeart/2005/8/layout/hierarchy2"/>
    <dgm:cxn modelId="{8F578766-4952-4D1C-93C7-4C4E2BAF762D}" type="presParOf" srcId="{F37DC469-469E-4DA4-B724-8CD653663A5B}" destId="{C622D316-6AFF-4A51-97C0-3500E0DD1D99}" srcOrd="0" destOrd="0" presId="urn:microsoft.com/office/officeart/2005/8/layout/hierarchy2"/>
    <dgm:cxn modelId="{C1CFC43A-6479-4BBD-92D8-C7862B12778C}" type="presParOf" srcId="{9B7C1447-C365-4E75-B264-AABE456C0ABA}" destId="{1CBF0116-B608-4BEA-94B3-10AC9E9CA8D1}" srcOrd="3" destOrd="0" presId="urn:microsoft.com/office/officeart/2005/8/layout/hierarchy2"/>
    <dgm:cxn modelId="{73287A45-A632-446B-BB37-C4DAE1D9AF25}" type="presParOf" srcId="{1CBF0116-B608-4BEA-94B3-10AC9E9CA8D1}" destId="{EF305E6C-30A4-41BD-9F96-1AE5C5754FF3}" srcOrd="0" destOrd="0" presId="urn:microsoft.com/office/officeart/2005/8/layout/hierarchy2"/>
    <dgm:cxn modelId="{FEE242E5-BC4E-45FF-86F2-2E6C0936FD56}" type="presParOf" srcId="{1CBF0116-B608-4BEA-94B3-10AC9E9CA8D1}" destId="{E3520FFF-EB20-4D33-8AF7-4C100DBEFCCC}" srcOrd="1" destOrd="0" presId="urn:microsoft.com/office/officeart/2005/8/layout/hierarchy2"/>
    <dgm:cxn modelId="{2A2AFA59-0C0B-4180-B4A3-3465D16D5745}" type="presParOf" srcId="{E3520FFF-EB20-4D33-8AF7-4C100DBEFCCC}" destId="{BE2F1B67-BEB2-4B9B-A9B9-8393A5B5F231}" srcOrd="0" destOrd="0" presId="urn:microsoft.com/office/officeart/2005/8/layout/hierarchy2"/>
    <dgm:cxn modelId="{0BD6E2E6-38CC-4612-9E35-4231B451C684}" type="presParOf" srcId="{BE2F1B67-BEB2-4B9B-A9B9-8393A5B5F231}" destId="{15D2341E-0FAE-46A0-B036-B53D9CBD9280}" srcOrd="0" destOrd="0" presId="urn:microsoft.com/office/officeart/2005/8/layout/hierarchy2"/>
    <dgm:cxn modelId="{0CC88A4C-B9F4-4AD2-838F-46E34A360576}" type="presParOf" srcId="{E3520FFF-EB20-4D33-8AF7-4C100DBEFCCC}" destId="{680FEEE5-BCC5-4D31-843C-3C80E6B388DB}" srcOrd="1" destOrd="0" presId="urn:microsoft.com/office/officeart/2005/8/layout/hierarchy2"/>
    <dgm:cxn modelId="{D770D062-24EA-40DD-8F4B-CE2F3525FF59}" type="presParOf" srcId="{680FEEE5-BCC5-4D31-843C-3C80E6B388DB}" destId="{A6DF97F7-8DEA-48E0-9892-B2C15753B0BF}" srcOrd="0" destOrd="0" presId="urn:microsoft.com/office/officeart/2005/8/layout/hierarchy2"/>
    <dgm:cxn modelId="{BD854A20-A9C1-4D61-BCBB-9C3B184A8CAF}" type="presParOf" srcId="{680FEEE5-BCC5-4D31-843C-3C80E6B388DB}" destId="{36A5D90F-9B31-495A-BED2-E9D248D249B6}" srcOrd="1" destOrd="0" presId="urn:microsoft.com/office/officeart/2005/8/layout/hierarchy2"/>
    <dgm:cxn modelId="{403AC169-3CD9-4611-A528-FC780E429FED}" type="presParOf" srcId="{E3520FFF-EB20-4D33-8AF7-4C100DBEFCCC}" destId="{59758580-171B-44A0-97A3-7FB026374B04}" srcOrd="2" destOrd="0" presId="urn:microsoft.com/office/officeart/2005/8/layout/hierarchy2"/>
    <dgm:cxn modelId="{A17ABE9F-1BC8-49C6-91C0-9E68B1608E81}" type="presParOf" srcId="{59758580-171B-44A0-97A3-7FB026374B04}" destId="{7B5B0318-CFDD-4311-A280-DFAED2C2F13C}" srcOrd="0" destOrd="0" presId="urn:microsoft.com/office/officeart/2005/8/layout/hierarchy2"/>
    <dgm:cxn modelId="{88D58C76-2255-451B-9821-A1A1D0FC55BC}" type="presParOf" srcId="{E3520FFF-EB20-4D33-8AF7-4C100DBEFCCC}" destId="{4B327653-2ECF-4158-8CD0-1D72CA1B50B0}" srcOrd="3" destOrd="0" presId="urn:microsoft.com/office/officeart/2005/8/layout/hierarchy2"/>
    <dgm:cxn modelId="{C3F22B78-6121-4080-9E79-5998F902C78D}" type="presParOf" srcId="{4B327653-2ECF-4158-8CD0-1D72CA1B50B0}" destId="{261095C9-CFF6-4CAA-902D-F0D03FC64BF0}" srcOrd="0" destOrd="0" presId="urn:microsoft.com/office/officeart/2005/8/layout/hierarchy2"/>
    <dgm:cxn modelId="{DA719FF9-28F3-4179-8667-CCB0A3F23B84}" type="presParOf" srcId="{4B327653-2ECF-4158-8CD0-1D72CA1B50B0}" destId="{042EA86D-AF67-4973-A67B-76359B73B1D7}" srcOrd="1" destOrd="0" presId="urn:microsoft.com/office/officeart/2005/8/layout/hierarchy2"/>
    <dgm:cxn modelId="{AE9FED62-42DA-4631-9379-4543616018FC}" type="presParOf" srcId="{E3520FFF-EB20-4D33-8AF7-4C100DBEFCCC}" destId="{0A3D4465-80AC-4F12-AFB3-2AED3BBE5CE0}" srcOrd="4" destOrd="0" presId="urn:microsoft.com/office/officeart/2005/8/layout/hierarchy2"/>
    <dgm:cxn modelId="{947AC5AA-F86F-4758-9332-AE4F0B5865E5}" type="presParOf" srcId="{0A3D4465-80AC-4F12-AFB3-2AED3BBE5CE0}" destId="{9AD4DEEC-BF68-4B6D-9987-7DE655211250}" srcOrd="0" destOrd="0" presId="urn:microsoft.com/office/officeart/2005/8/layout/hierarchy2"/>
    <dgm:cxn modelId="{62C6D28A-0E28-4D79-A9C6-0D72389BCDD9}" type="presParOf" srcId="{E3520FFF-EB20-4D33-8AF7-4C100DBEFCCC}" destId="{1A1E5BBE-961B-4D9A-A23F-5FE1A1664E67}" srcOrd="5" destOrd="0" presId="urn:microsoft.com/office/officeart/2005/8/layout/hierarchy2"/>
    <dgm:cxn modelId="{28F141D5-55B9-4CFD-ADE0-D26412CC7620}" type="presParOf" srcId="{1A1E5BBE-961B-4D9A-A23F-5FE1A1664E67}" destId="{11542CA5-A7FB-4622-9643-2367E270E689}" srcOrd="0" destOrd="0" presId="urn:microsoft.com/office/officeart/2005/8/layout/hierarchy2"/>
    <dgm:cxn modelId="{051FDDDA-E6AE-429B-9319-AE2061656538}" type="presParOf" srcId="{1A1E5BBE-961B-4D9A-A23F-5FE1A1664E67}" destId="{AC8F8DEC-28E8-4A15-9448-9A5F594F408F}" srcOrd="1" destOrd="0" presId="urn:microsoft.com/office/officeart/2005/8/layout/hierarchy2"/>
    <dgm:cxn modelId="{363470B3-C79C-45B8-B02B-6FFE13BD31B4}" type="presParOf" srcId="{9B7C1447-C365-4E75-B264-AABE456C0ABA}" destId="{3E50F1C2-5CCC-4A9E-8A7F-C38E2662A2CA}" srcOrd="4" destOrd="0" presId="urn:microsoft.com/office/officeart/2005/8/layout/hierarchy2"/>
    <dgm:cxn modelId="{F2B59879-75FE-4D54-8608-C0014E99877E}" type="presParOf" srcId="{3E50F1C2-5CCC-4A9E-8A7F-C38E2662A2CA}" destId="{6F5A307C-751F-4320-A692-1850B4E334A0}" srcOrd="0" destOrd="0" presId="urn:microsoft.com/office/officeart/2005/8/layout/hierarchy2"/>
    <dgm:cxn modelId="{3E563C5E-CEE1-432F-93EF-6674924228DA}" type="presParOf" srcId="{9B7C1447-C365-4E75-B264-AABE456C0ABA}" destId="{69EA31AB-9B6B-4401-96BE-8149B7114A6A}" srcOrd="5" destOrd="0" presId="urn:microsoft.com/office/officeart/2005/8/layout/hierarchy2"/>
    <dgm:cxn modelId="{E559E6DA-EACB-48B6-97A6-E53EA491068D}" type="presParOf" srcId="{69EA31AB-9B6B-4401-96BE-8149B7114A6A}" destId="{97ECD69C-C726-4D46-AC04-8786F42A01B7}" srcOrd="0" destOrd="0" presId="urn:microsoft.com/office/officeart/2005/8/layout/hierarchy2"/>
    <dgm:cxn modelId="{249BF995-67F1-45F0-BCFC-F1F0586625D5}" type="presParOf" srcId="{69EA31AB-9B6B-4401-96BE-8149B7114A6A}" destId="{FE5B4A00-AB6A-4EDC-8AA3-94CD0CF3BA80}" srcOrd="1" destOrd="0" presId="urn:microsoft.com/office/officeart/2005/8/layout/hierarchy2"/>
    <dgm:cxn modelId="{ED58D69A-AFEF-4C09-967A-BE1BA4808600}" type="presParOf" srcId="{9B7C1447-C365-4E75-B264-AABE456C0ABA}" destId="{F39D52D9-86DF-4AD2-A1F4-69ADA217CA0B}" srcOrd="6" destOrd="0" presId="urn:microsoft.com/office/officeart/2005/8/layout/hierarchy2"/>
    <dgm:cxn modelId="{3C833A19-7A99-451D-B96F-E0DD6BB5E636}" type="presParOf" srcId="{F39D52D9-86DF-4AD2-A1F4-69ADA217CA0B}" destId="{06733CC3-BB48-4973-8657-6CEE8DB98DB2}" srcOrd="0" destOrd="0" presId="urn:microsoft.com/office/officeart/2005/8/layout/hierarchy2"/>
    <dgm:cxn modelId="{0A9714CC-9B38-41D0-962A-175F7FDFA5F9}" type="presParOf" srcId="{9B7C1447-C365-4E75-B264-AABE456C0ABA}" destId="{D5FDDA6C-23F7-4408-9235-AE62E00B61D3}" srcOrd="7" destOrd="0" presId="urn:microsoft.com/office/officeart/2005/8/layout/hierarchy2"/>
    <dgm:cxn modelId="{7D0B4ED4-C5F3-4EBE-8130-4E738301801F}" type="presParOf" srcId="{D5FDDA6C-23F7-4408-9235-AE62E00B61D3}" destId="{47646EC8-FF1F-4AB3-A14A-A3C613B20CA6}" srcOrd="0" destOrd="0" presId="urn:microsoft.com/office/officeart/2005/8/layout/hierarchy2"/>
    <dgm:cxn modelId="{11AB46CA-88D3-4CC7-BCC5-840AD3351217}" type="presParOf" srcId="{D5FDDA6C-23F7-4408-9235-AE62E00B61D3}" destId="{831C0328-C966-4038-BA5C-EF65081D2FAA}" srcOrd="1" destOrd="0" presId="urn:microsoft.com/office/officeart/2005/8/layout/hierarchy2"/>
    <dgm:cxn modelId="{6E9DE25F-3880-459B-B27A-5836328AADEE}" type="presParOf" srcId="{831C0328-C966-4038-BA5C-EF65081D2FAA}" destId="{D876E4D5-8CDB-403B-8E0D-7AB609805658}" srcOrd="0" destOrd="0" presId="urn:microsoft.com/office/officeart/2005/8/layout/hierarchy2"/>
    <dgm:cxn modelId="{25C6A7BD-CF39-4AB5-BAF5-610A4E7C40C7}" type="presParOf" srcId="{D876E4D5-8CDB-403B-8E0D-7AB609805658}" destId="{EBD30DAF-D829-4452-BC5B-1C9DA59BA56A}" srcOrd="0" destOrd="0" presId="urn:microsoft.com/office/officeart/2005/8/layout/hierarchy2"/>
    <dgm:cxn modelId="{3E47556A-DA24-44AB-826B-43011E4C8B43}" type="presParOf" srcId="{831C0328-C966-4038-BA5C-EF65081D2FAA}" destId="{35714BD3-C20D-4E24-98BE-528768109BBB}" srcOrd="1" destOrd="0" presId="urn:microsoft.com/office/officeart/2005/8/layout/hierarchy2"/>
    <dgm:cxn modelId="{5F6E8E73-750F-4EEB-945A-F2FD32DFFB9F}" type="presParOf" srcId="{35714BD3-C20D-4E24-98BE-528768109BBB}" destId="{C537DDD9-BCD7-4C14-82E0-39C8EE52125D}" srcOrd="0" destOrd="0" presId="urn:microsoft.com/office/officeart/2005/8/layout/hierarchy2"/>
    <dgm:cxn modelId="{DA6C081F-B56B-42E1-9D14-B76BED106FAD}" type="presParOf" srcId="{35714BD3-C20D-4E24-98BE-528768109BBB}" destId="{180CC9DC-D19A-4ADE-A353-E346DDE6FA2A}" srcOrd="1" destOrd="0" presId="urn:microsoft.com/office/officeart/2005/8/layout/hierarchy2"/>
    <dgm:cxn modelId="{D9CA1EDD-DFCC-424E-8A23-9C432B803056}" type="presParOf" srcId="{831C0328-C966-4038-BA5C-EF65081D2FAA}" destId="{E1BF2E5E-0CA7-4106-9305-4F0F1BAABD7E}" srcOrd="2" destOrd="0" presId="urn:microsoft.com/office/officeart/2005/8/layout/hierarchy2"/>
    <dgm:cxn modelId="{5F6861C7-AF09-4C6F-AEC3-6C5DDE1A6E21}" type="presParOf" srcId="{E1BF2E5E-0CA7-4106-9305-4F0F1BAABD7E}" destId="{1739CC52-414C-4181-9764-5CCC4469CAE3}" srcOrd="0" destOrd="0" presId="urn:microsoft.com/office/officeart/2005/8/layout/hierarchy2"/>
    <dgm:cxn modelId="{BAC57D49-5BBA-4DCA-8FF5-28210B34A7D8}" type="presParOf" srcId="{831C0328-C966-4038-BA5C-EF65081D2FAA}" destId="{EEE61A49-BC7E-448F-A32A-BCBAA0321357}" srcOrd="3" destOrd="0" presId="urn:microsoft.com/office/officeart/2005/8/layout/hierarchy2"/>
    <dgm:cxn modelId="{769F96DC-B08E-461A-9E38-906368CBFB3A}" type="presParOf" srcId="{EEE61A49-BC7E-448F-A32A-BCBAA0321357}" destId="{BD48C208-E0A5-4770-94CA-C48E7B96969E}" srcOrd="0" destOrd="0" presId="urn:microsoft.com/office/officeart/2005/8/layout/hierarchy2"/>
    <dgm:cxn modelId="{CA23F628-1740-409E-AE26-9266BDB55208}" type="presParOf" srcId="{EEE61A49-BC7E-448F-A32A-BCBAA0321357}" destId="{83D0705A-E074-48AE-B6AA-B53791C99375}" srcOrd="1" destOrd="0" presId="urn:microsoft.com/office/officeart/2005/8/layout/hierarchy2"/>
    <dgm:cxn modelId="{B08E3C8D-0DD3-443C-A6F1-63EBB3070038}" type="presParOf" srcId="{831C0328-C966-4038-BA5C-EF65081D2FAA}" destId="{A8486FA2-CCFA-4A70-AF8C-B91704FA90B3}" srcOrd="4" destOrd="0" presId="urn:microsoft.com/office/officeart/2005/8/layout/hierarchy2"/>
    <dgm:cxn modelId="{B44EE53D-046C-4A18-8A81-B8E949D1F2FD}" type="presParOf" srcId="{A8486FA2-CCFA-4A70-AF8C-B91704FA90B3}" destId="{17712D22-CBB7-4A17-B7EF-D158AC78D670}" srcOrd="0" destOrd="0" presId="urn:microsoft.com/office/officeart/2005/8/layout/hierarchy2"/>
    <dgm:cxn modelId="{A64E488C-D7B8-4771-9D2D-EE2CA8BA286A}" type="presParOf" srcId="{831C0328-C966-4038-BA5C-EF65081D2FAA}" destId="{7D9DB928-F76C-4577-AC73-9D4738FDC09E}" srcOrd="5" destOrd="0" presId="urn:microsoft.com/office/officeart/2005/8/layout/hierarchy2"/>
    <dgm:cxn modelId="{409232C7-5046-4B54-B190-537FD76A9003}" type="presParOf" srcId="{7D9DB928-F76C-4577-AC73-9D4738FDC09E}" destId="{334F0555-F08B-4735-8D6D-0CB0FA5C5D34}" srcOrd="0" destOrd="0" presId="urn:microsoft.com/office/officeart/2005/8/layout/hierarchy2"/>
    <dgm:cxn modelId="{609912AB-A522-47D0-A02E-76390879252C}" type="presParOf" srcId="{7D9DB928-F76C-4577-AC73-9D4738FDC09E}" destId="{EA2467AB-099E-469A-8FF6-D1AFBE08B56B}" srcOrd="1" destOrd="0" presId="urn:microsoft.com/office/officeart/2005/8/layout/hierarchy2"/>
    <dgm:cxn modelId="{537E6ABF-B60D-46AD-A579-8022B1ABCE6C}" type="presParOf" srcId="{831C0328-C966-4038-BA5C-EF65081D2FAA}" destId="{952B00FE-1016-46DD-A9D1-148A229A8CB2}" srcOrd="6" destOrd="0" presId="urn:microsoft.com/office/officeart/2005/8/layout/hierarchy2"/>
    <dgm:cxn modelId="{A311B393-CA6F-415B-9F69-30B9E39A893D}" type="presParOf" srcId="{952B00FE-1016-46DD-A9D1-148A229A8CB2}" destId="{8F25EA85-3F9C-4F6F-8DF0-7191F623BA9C}" srcOrd="0" destOrd="0" presId="urn:microsoft.com/office/officeart/2005/8/layout/hierarchy2"/>
    <dgm:cxn modelId="{B46D511B-C901-4DF2-A1BA-EA4ACE16A629}" type="presParOf" srcId="{831C0328-C966-4038-BA5C-EF65081D2FAA}" destId="{8D9E5357-F560-4D75-B670-19AFF943271D}" srcOrd="7" destOrd="0" presId="urn:microsoft.com/office/officeart/2005/8/layout/hierarchy2"/>
    <dgm:cxn modelId="{82E908C1-F697-491A-9363-B9A8D8FB9F09}" type="presParOf" srcId="{8D9E5357-F560-4D75-B670-19AFF943271D}" destId="{C9582AAD-017F-46AA-BC9F-04B3BFB823B5}" srcOrd="0" destOrd="0" presId="urn:microsoft.com/office/officeart/2005/8/layout/hierarchy2"/>
    <dgm:cxn modelId="{C1FF22C3-9E08-499D-99C6-A13480B12D60}" type="presParOf" srcId="{8D9E5357-F560-4D75-B670-19AFF943271D}" destId="{798712F2-050D-483A-B188-D7406FEA251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2CCA2-7A9E-46E1-B80D-51B49F3E65AB}">
      <dsp:nvSpPr>
        <dsp:cNvPr id="0" name=""/>
        <dsp:cNvSpPr/>
      </dsp:nvSpPr>
      <dsp:spPr>
        <a:xfrm>
          <a:off x="921734" y="1824286"/>
          <a:ext cx="1408080" cy="704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RIAHH Home</a:t>
          </a:r>
          <a:endParaRPr lang="en-US" sz="1500" kern="1200" dirty="0"/>
        </a:p>
      </dsp:txBody>
      <dsp:txXfrm>
        <a:off x="942355" y="1844907"/>
        <a:ext cx="1366838" cy="662798"/>
      </dsp:txXfrm>
    </dsp:sp>
    <dsp:sp modelId="{81857314-D12D-4AD7-852A-A42B8B5B126E}">
      <dsp:nvSpPr>
        <dsp:cNvPr id="0" name=""/>
        <dsp:cNvSpPr/>
      </dsp:nvSpPr>
      <dsp:spPr>
        <a:xfrm rot="17230830">
          <a:off x="1658038" y="1254072"/>
          <a:ext cx="190678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906787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563761" y="1217784"/>
        <a:ext cx="95339" cy="95339"/>
      </dsp:txXfrm>
    </dsp:sp>
    <dsp:sp modelId="{64290CDF-7D2A-4878-8C93-180177D29BA9}">
      <dsp:nvSpPr>
        <dsp:cNvPr id="0" name=""/>
        <dsp:cNvSpPr/>
      </dsp:nvSpPr>
      <dsp:spPr>
        <a:xfrm>
          <a:off x="2893047" y="2582"/>
          <a:ext cx="1408080" cy="704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Portal 1:Home Performance Professional</a:t>
          </a:r>
          <a:endParaRPr lang="en-US" sz="1500" kern="1200" dirty="0"/>
        </a:p>
      </dsp:txBody>
      <dsp:txXfrm>
        <a:off x="2913668" y="23203"/>
        <a:ext cx="1366838" cy="662798"/>
      </dsp:txXfrm>
    </dsp:sp>
    <dsp:sp modelId="{F37DC469-469E-4DA4-B724-8CD653663A5B}">
      <dsp:nvSpPr>
        <dsp:cNvPr id="0" name=""/>
        <dsp:cNvSpPr/>
      </dsp:nvSpPr>
      <dsp:spPr>
        <a:xfrm rot="17945813">
          <a:off x="2032317" y="1658895"/>
          <a:ext cx="115822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158227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82475" y="1641322"/>
        <a:ext cx="57911" cy="57911"/>
      </dsp:txXfrm>
    </dsp:sp>
    <dsp:sp modelId="{EF305E6C-30A4-41BD-9F96-1AE5C5754FF3}">
      <dsp:nvSpPr>
        <dsp:cNvPr id="0" name=""/>
        <dsp:cNvSpPr/>
      </dsp:nvSpPr>
      <dsp:spPr>
        <a:xfrm>
          <a:off x="2893047" y="812228"/>
          <a:ext cx="1408080" cy="704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Portal 3: Home Owner</a:t>
          </a:r>
          <a:endParaRPr lang="en-US" sz="1500" kern="1200" dirty="0"/>
        </a:p>
      </dsp:txBody>
      <dsp:txXfrm>
        <a:off x="2913668" y="832849"/>
        <a:ext cx="1366838" cy="662798"/>
      </dsp:txXfrm>
    </dsp:sp>
    <dsp:sp modelId="{BE2F1B67-BEB2-4B9B-A9B9-8393A5B5F231}">
      <dsp:nvSpPr>
        <dsp:cNvPr id="0" name=""/>
        <dsp:cNvSpPr/>
      </dsp:nvSpPr>
      <dsp:spPr>
        <a:xfrm rot="18289469">
          <a:off x="4089601" y="748043"/>
          <a:ext cx="98628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86284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58087" y="734768"/>
        <a:ext cx="49314" cy="49314"/>
      </dsp:txXfrm>
    </dsp:sp>
    <dsp:sp modelId="{A6DF97F7-8DEA-48E0-9892-B2C15753B0BF}">
      <dsp:nvSpPr>
        <dsp:cNvPr id="0" name=""/>
        <dsp:cNvSpPr/>
      </dsp:nvSpPr>
      <dsp:spPr>
        <a:xfrm>
          <a:off x="4864360" y="2582"/>
          <a:ext cx="1408080" cy="704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Compliance responsibilities</a:t>
          </a:r>
        </a:p>
      </dsp:txBody>
      <dsp:txXfrm>
        <a:off x="4884981" y="23203"/>
        <a:ext cx="1366838" cy="662798"/>
      </dsp:txXfrm>
    </dsp:sp>
    <dsp:sp modelId="{59758580-171B-44A0-97A3-7FB026374B04}">
      <dsp:nvSpPr>
        <dsp:cNvPr id="0" name=""/>
        <dsp:cNvSpPr/>
      </dsp:nvSpPr>
      <dsp:spPr>
        <a:xfrm>
          <a:off x="4301128" y="1152867"/>
          <a:ext cx="56323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63232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68663" y="1150168"/>
        <a:ext cx="28161" cy="28161"/>
      </dsp:txXfrm>
    </dsp:sp>
    <dsp:sp modelId="{261095C9-CFF6-4CAA-902D-F0D03FC64BF0}">
      <dsp:nvSpPr>
        <dsp:cNvPr id="0" name=""/>
        <dsp:cNvSpPr/>
      </dsp:nvSpPr>
      <dsp:spPr>
        <a:xfrm>
          <a:off x="4864360" y="812228"/>
          <a:ext cx="1408080" cy="704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Link to the 29 HH hazards on </a:t>
          </a:r>
          <a:r>
            <a:rPr lang="en-US" sz="1500" kern="1200" dirty="0" err="1" smtClean="0"/>
            <a:t>Wicki</a:t>
          </a:r>
          <a:r>
            <a:rPr lang="en-US" sz="1500" kern="1200" dirty="0" smtClean="0"/>
            <a:t> housing.org</a:t>
          </a:r>
        </a:p>
      </dsp:txBody>
      <dsp:txXfrm>
        <a:off x="4884981" y="832849"/>
        <a:ext cx="1366838" cy="662798"/>
      </dsp:txXfrm>
    </dsp:sp>
    <dsp:sp modelId="{0A3D4465-80AC-4F12-AFB3-2AED3BBE5CE0}">
      <dsp:nvSpPr>
        <dsp:cNvPr id="0" name=""/>
        <dsp:cNvSpPr/>
      </dsp:nvSpPr>
      <dsp:spPr>
        <a:xfrm rot="3310531">
          <a:off x="4089601" y="1557690"/>
          <a:ext cx="98628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86284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58087" y="1544414"/>
        <a:ext cx="49314" cy="49314"/>
      </dsp:txXfrm>
    </dsp:sp>
    <dsp:sp modelId="{11542CA5-A7FB-4622-9643-2367E270E689}">
      <dsp:nvSpPr>
        <dsp:cNvPr id="0" name=""/>
        <dsp:cNvSpPr/>
      </dsp:nvSpPr>
      <dsp:spPr>
        <a:xfrm>
          <a:off x="4864360" y="1621875"/>
          <a:ext cx="1408080" cy="704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Resources for Repairs (funding and contractors)</a:t>
          </a:r>
        </a:p>
      </dsp:txBody>
      <dsp:txXfrm>
        <a:off x="4884981" y="1642496"/>
        <a:ext cx="1366838" cy="662798"/>
      </dsp:txXfrm>
    </dsp:sp>
    <dsp:sp modelId="{3E50F1C2-5CCC-4A9E-8A7F-C38E2662A2CA}">
      <dsp:nvSpPr>
        <dsp:cNvPr id="0" name=""/>
        <dsp:cNvSpPr/>
      </dsp:nvSpPr>
      <dsp:spPr>
        <a:xfrm rot="20413970">
          <a:off x="2312182" y="2063719"/>
          <a:ext cx="59849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98498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6469" y="2060138"/>
        <a:ext cx="29924" cy="29924"/>
      </dsp:txXfrm>
    </dsp:sp>
    <dsp:sp modelId="{97ECD69C-C726-4D46-AC04-8786F42A01B7}">
      <dsp:nvSpPr>
        <dsp:cNvPr id="0" name=""/>
        <dsp:cNvSpPr/>
      </dsp:nvSpPr>
      <dsp:spPr>
        <a:xfrm>
          <a:off x="2893047" y="1621875"/>
          <a:ext cx="1408080" cy="704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Portal 2: Home Health Care Provider</a:t>
          </a:r>
          <a:endParaRPr lang="en-US" sz="1500" kern="1200" dirty="0"/>
        </a:p>
      </dsp:txBody>
      <dsp:txXfrm>
        <a:off x="2913668" y="1642496"/>
        <a:ext cx="1366838" cy="662798"/>
      </dsp:txXfrm>
    </dsp:sp>
    <dsp:sp modelId="{F39D52D9-86DF-4AD2-A1F4-69ADA217CA0B}">
      <dsp:nvSpPr>
        <dsp:cNvPr id="0" name=""/>
        <dsp:cNvSpPr/>
      </dsp:nvSpPr>
      <dsp:spPr>
        <a:xfrm rot="4369170">
          <a:off x="1658038" y="3075777"/>
          <a:ext cx="190678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906787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563761" y="3039489"/>
        <a:ext cx="95339" cy="95339"/>
      </dsp:txXfrm>
    </dsp:sp>
    <dsp:sp modelId="{47646EC8-FF1F-4AB3-A14A-A3C613B20CA6}">
      <dsp:nvSpPr>
        <dsp:cNvPr id="0" name=""/>
        <dsp:cNvSpPr/>
      </dsp:nvSpPr>
      <dsp:spPr>
        <a:xfrm>
          <a:off x="2893047" y="3645990"/>
          <a:ext cx="1408080" cy="704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Portal 4: Home Renter</a:t>
          </a:r>
          <a:endParaRPr lang="en-US" sz="1500" kern="1200" dirty="0"/>
        </a:p>
      </dsp:txBody>
      <dsp:txXfrm>
        <a:off x="2913668" y="3666611"/>
        <a:ext cx="1366838" cy="662798"/>
      </dsp:txXfrm>
    </dsp:sp>
    <dsp:sp modelId="{D876E4D5-8CDB-403B-8E0D-7AB609805658}">
      <dsp:nvSpPr>
        <dsp:cNvPr id="0" name=""/>
        <dsp:cNvSpPr/>
      </dsp:nvSpPr>
      <dsp:spPr>
        <a:xfrm rot="17692822">
          <a:off x="3913385" y="3379394"/>
          <a:ext cx="133871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338718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49276" y="3357308"/>
        <a:ext cx="66935" cy="66935"/>
      </dsp:txXfrm>
    </dsp:sp>
    <dsp:sp modelId="{C537DDD9-BCD7-4C14-82E0-39C8EE52125D}">
      <dsp:nvSpPr>
        <dsp:cNvPr id="0" name=""/>
        <dsp:cNvSpPr/>
      </dsp:nvSpPr>
      <dsp:spPr>
        <a:xfrm>
          <a:off x="4864360" y="2431521"/>
          <a:ext cx="1408080" cy="70404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Basic overview of 8 HH components</a:t>
          </a:r>
          <a:endParaRPr lang="en-US" sz="1500" kern="1200" dirty="0"/>
        </a:p>
      </dsp:txBody>
      <dsp:txXfrm>
        <a:off x="4884981" y="2452142"/>
        <a:ext cx="1366838" cy="662798"/>
      </dsp:txXfrm>
    </dsp:sp>
    <dsp:sp modelId="{E1BF2E5E-0CA7-4106-9305-4F0F1BAABD7E}">
      <dsp:nvSpPr>
        <dsp:cNvPr id="0" name=""/>
        <dsp:cNvSpPr/>
      </dsp:nvSpPr>
      <dsp:spPr>
        <a:xfrm rot="19457599">
          <a:off x="4235933" y="3784217"/>
          <a:ext cx="69362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93622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65403" y="3778258"/>
        <a:ext cx="34681" cy="34681"/>
      </dsp:txXfrm>
    </dsp:sp>
    <dsp:sp modelId="{BD48C208-E0A5-4770-94CA-C48E7B96969E}">
      <dsp:nvSpPr>
        <dsp:cNvPr id="0" name=""/>
        <dsp:cNvSpPr/>
      </dsp:nvSpPr>
      <dsp:spPr>
        <a:xfrm>
          <a:off x="4864360" y="3241167"/>
          <a:ext cx="1408080" cy="704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What can I do as a resident?</a:t>
          </a:r>
          <a:endParaRPr lang="en-US" sz="1500" kern="1200" dirty="0"/>
        </a:p>
      </dsp:txBody>
      <dsp:txXfrm>
        <a:off x="4884981" y="3261788"/>
        <a:ext cx="1366838" cy="662798"/>
      </dsp:txXfrm>
    </dsp:sp>
    <dsp:sp modelId="{A8486FA2-CCFA-4A70-AF8C-B91704FA90B3}">
      <dsp:nvSpPr>
        <dsp:cNvPr id="0" name=""/>
        <dsp:cNvSpPr/>
      </dsp:nvSpPr>
      <dsp:spPr>
        <a:xfrm rot="2142401">
          <a:off x="4235933" y="4189040"/>
          <a:ext cx="69362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93622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65403" y="4183082"/>
        <a:ext cx="34681" cy="34681"/>
      </dsp:txXfrm>
    </dsp:sp>
    <dsp:sp modelId="{334F0555-F08B-4735-8D6D-0CB0FA5C5D34}">
      <dsp:nvSpPr>
        <dsp:cNvPr id="0" name=""/>
        <dsp:cNvSpPr/>
      </dsp:nvSpPr>
      <dsp:spPr>
        <a:xfrm>
          <a:off x="4864360" y="4050814"/>
          <a:ext cx="1408080" cy="704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What is my landlord responsible for?</a:t>
          </a:r>
        </a:p>
      </dsp:txBody>
      <dsp:txXfrm>
        <a:off x="4884981" y="4071435"/>
        <a:ext cx="1366838" cy="662798"/>
      </dsp:txXfrm>
    </dsp:sp>
    <dsp:sp modelId="{952B00FE-1016-46DD-A9D1-148A229A8CB2}">
      <dsp:nvSpPr>
        <dsp:cNvPr id="0" name=""/>
        <dsp:cNvSpPr/>
      </dsp:nvSpPr>
      <dsp:spPr>
        <a:xfrm rot="3907178">
          <a:off x="3913385" y="4593863"/>
          <a:ext cx="133871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338718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49276" y="4571777"/>
        <a:ext cx="66935" cy="66935"/>
      </dsp:txXfrm>
    </dsp:sp>
    <dsp:sp modelId="{C9582AAD-017F-46AA-BC9F-04B3BFB823B5}">
      <dsp:nvSpPr>
        <dsp:cNvPr id="0" name=""/>
        <dsp:cNvSpPr/>
      </dsp:nvSpPr>
      <dsp:spPr>
        <a:xfrm>
          <a:off x="4864360" y="4860460"/>
          <a:ext cx="1408080" cy="704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What resources are available to help me?</a:t>
          </a:r>
        </a:p>
      </dsp:txBody>
      <dsp:txXfrm>
        <a:off x="4884981" y="4881081"/>
        <a:ext cx="1366838" cy="662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ED46C-35F6-411C-BA95-7D3015EC5676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BCFFA-2FEE-4542-AE95-C3EBC67F1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5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5B3EA37-A3C6-404A-B99C-01B2D4C29728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C116B45-EDD1-459F-88DE-329D99E25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A50F-33E6-4C3A-8CC8-B7BFB19B45A9}" type="datetime1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A28-BE8D-4D5F-8A63-AA07D7A9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9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2506-BA7D-4AE4-AF7F-4936A9341540}" type="datetime1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A28-BE8D-4D5F-8A63-AA07D7A9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8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FAC4-A68F-4278-9CA9-E92E03237BAF}" type="datetime1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A28-BE8D-4D5F-8A63-AA07D7A93D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27050" y="355601"/>
            <a:ext cx="1130300" cy="1388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50" y="5975879"/>
            <a:ext cx="635000" cy="76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4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37DF-E96B-43D3-8260-31702FE7F540}" type="datetime1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A28-BE8D-4D5F-8A63-AA07D7A9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EA72-3124-4B1E-AE1B-9542301FC71F}" type="datetime1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A28-BE8D-4D5F-8A63-AA07D7A9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0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E9E9-04AA-4912-8C41-CDB5CF52F30A}" type="datetime1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A28-BE8D-4D5F-8A63-AA07D7A9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1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733" y="365127"/>
            <a:ext cx="7051808" cy="1006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9885-A107-42E3-9494-375C7E9A2A79}" type="datetime1">
              <a:rPr lang="en-US" smtClean="0"/>
              <a:t>4/7/2015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A28-BE8D-4D5F-8A63-AA07D7A9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8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DEBC-E2C8-4931-B615-6728513D158C}" type="datetime1">
              <a:rPr lang="en-US" smtClean="0"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A28-BE8D-4D5F-8A63-AA07D7A9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5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5BFD-A8EA-43C5-B802-E7EC4441833D}" type="datetime1">
              <a:rPr lang="en-US" smtClean="0"/>
              <a:t>4/7/2015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A28-BE8D-4D5F-8A63-AA07D7A9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651" y="365655"/>
            <a:ext cx="231536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CFFB-D8C6-4CA1-8A22-45EADE83A389}" type="datetime1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A28-BE8D-4D5F-8A63-AA07D7A9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1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7E23-46CA-4953-9463-600EAE673345}" type="datetime1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A28-BE8D-4D5F-8A63-AA07D7A9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7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532" y="365126"/>
            <a:ext cx="7253817" cy="913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0067"/>
            <a:ext cx="7886700" cy="4796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43696-486C-473B-B1DE-C3718A562AFC}" type="datetime1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857" y="6379635"/>
            <a:ext cx="416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0CA28-BE8D-4D5F-8A63-AA07D7A93D2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20" y="365126"/>
            <a:ext cx="857713" cy="7740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30" b="43879"/>
          <a:stretch/>
        </p:blipFill>
        <p:spPr>
          <a:xfrm>
            <a:off x="6271683" y="6214190"/>
            <a:ext cx="1967484" cy="53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RIAHH Website Outline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Resources Action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A28-BE8D-4D5F-8A63-AA07D7A93D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8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RIAHH (rihealthyhousing.org) vs. </a:t>
            </a:r>
            <a:r>
              <a:rPr lang="en-US" dirty="0" err="1" smtClean="0"/>
              <a:t>Wikihousing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85800" y="1470827"/>
            <a:ext cx="7621057" cy="1769915"/>
            <a:chOff x="2732403" y="1820450"/>
            <a:chExt cx="3206924" cy="1863709"/>
          </a:xfrm>
        </p:grpSpPr>
        <p:sp>
          <p:nvSpPr>
            <p:cNvPr id="9" name="Freeform 8"/>
            <p:cNvSpPr/>
            <p:nvPr/>
          </p:nvSpPr>
          <p:spPr>
            <a:xfrm>
              <a:off x="2732403" y="1820450"/>
              <a:ext cx="1863709" cy="1863709"/>
            </a:xfrm>
            <a:custGeom>
              <a:avLst/>
              <a:gdLst>
                <a:gd name="connsiteX0" fmla="*/ 0 w 1863709"/>
                <a:gd name="connsiteY0" fmla="*/ 931855 h 1863709"/>
                <a:gd name="connsiteX1" fmla="*/ 931855 w 1863709"/>
                <a:gd name="connsiteY1" fmla="*/ 0 h 1863709"/>
                <a:gd name="connsiteX2" fmla="*/ 1863710 w 1863709"/>
                <a:gd name="connsiteY2" fmla="*/ 931855 h 1863709"/>
                <a:gd name="connsiteX3" fmla="*/ 931855 w 1863709"/>
                <a:gd name="connsiteY3" fmla="*/ 1863710 h 1863709"/>
                <a:gd name="connsiteX4" fmla="*/ 0 w 1863709"/>
                <a:gd name="connsiteY4" fmla="*/ 931855 h 1863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709" h="1863709">
                  <a:moveTo>
                    <a:pt x="0" y="931855"/>
                  </a:moveTo>
                  <a:cubicBezTo>
                    <a:pt x="0" y="417206"/>
                    <a:pt x="417206" y="0"/>
                    <a:pt x="931855" y="0"/>
                  </a:cubicBezTo>
                  <a:cubicBezTo>
                    <a:pt x="1446504" y="0"/>
                    <a:pt x="1863710" y="417206"/>
                    <a:pt x="1863710" y="931855"/>
                  </a:cubicBezTo>
                  <a:cubicBezTo>
                    <a:pt x="1863710" y="1446504"/>
                    <a:pt x="1446504" y="1863710"/>
                    <a:pt x="931855" y="1863710"/>
                  </a:cubicBezTo>
                  <a:cubicBezTo>
                    <a:pt x="417206" y="1863710"/>
                    <a:pt x="0" y="1446504"/>
                    <a:pt x="0" y="931855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60248" tIns="219771" rIns="528890" bIns="219771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/>
                <a:t>RIAHH</a:t>
              </a:r>
              <a:endParaRPr lang="en-US" sz="40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075618" y="1820450"/>
              <a:ext cx="1863709" cy="1863709"/>
            </a:xfrm>
            <a:custGeom>
              <a:avLst/>
              <a:gdLst>
                <a:gd name="connsiteX0" fmla="*/ 0 w 1863709"/>
                <a:gd name="connsiteY0" fmla="*/ 931855 h 1863709"/>
                <a:gd name="connsiteX1" fmla="*/ 931855 w 1863709"/>
                <a:gd name="connsiteY1" fmla="*/ 0 h 1863709"/>
                <a:gd name="connsiteX2" fmla="*/ 1863710 w 1863709"/>
                <a:gd name="connsiteY2" fmla="*/ 931855 h 1863709"/>
                <a:gd name="connsiteX3" fmla="*/ 931855 w 1863709"/>
                <a:gd name="connsiteY3" fmla="*/ 1863710 h 1863709"/>
                <a:gd name="connsiteX4" fmla="*/ 0 w 1863709"/>
                <a:gd name="connsiteY4" fmla="*/ 931855 h 1863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709" h="1863709">
                  <a:moveTo>
                    <a:pt x="0" y="931855"/>
                  </a:moveTo>
                  <a:cubicBezTo>
                    <a:pt x="0" y="417206"/>
                    <a:pt x="417206" y="0"/>
                    <a:pt x="931855" y="0"/>
                  </a:cubicBezTo>
                  <a:cubicBezTo>
                    <a:pt x="1446504" y="0"/>
                    <a:pt x="1863710" y="417206"/>
                    <a:pt x="1863710" y="931855"/>
                  </a:cubicBezTo>
                  <a:cubicBezTo>
                    <a:pt x="1863710" y="1446504"/>
                    <a:pt x="1446504" y="1863710"/>
                    <a:pt x="931855" y="1863710"/>
                  </a:cubicBezTo>
                  <a:cubicBezTo>
                    <a:pt x="417206" y="1863710"/>
                    <a:pt x="0" y="1446504"/>
                    <a:pt x="0" y="931855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528890" tIns="219771" rIns="260248" bIns="219771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err="1" smtClean="0"/>
                <a:t>Wikihousing</a:t>
              </a:r>
              <a:endParaRPr lang="en-US" sz="4000" kern="12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CA28-BE8D-4D5F-8A63-AA07D7A93D2F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578288"/>
              </p:ext>
            </p:extLst>
          </p:nvPr>
        </p:nvGraphicFramePr>
        <p:xfrm>
          <a:off x="685801" y="3240742"/>
          <a:ext cx="762105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5517"/>
                <a:gridCol w="381553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RIAHH 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Links</a:t>
                      </a:r>
                      <a:r>
                        <a:rPr lang="en-US" baseline="0" dirty="0" smtClean="0"/>
                        <a:t> to </a:t>
                      </a:r>
                      <a:r>
                        <a:rPr lang="en-US" baseline="0" dirty="0" err="1" smtClean="0"/>
                        <a:t>Wikihousing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Basic info on HH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 heath hazards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Clearing house of/links to HH organizations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Policy/regulation detail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RIAHH organizational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Workforce</a:t>
                      </a:r>
                      <a:r>
                        <a:rPr lang="en-US" baseline="0" dirty="0" smtClean="0"/>
                        <a:t> information (i.e. certifications, resources)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News about HH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Live updates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month turnaround on updates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2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76482182"/>
              </p:ext>
            </p:extLst>
          </p:nvPr>
        </p:nvGraphicFramePr>
        <p:xfrm>
          <a:off x="-242046" y="564776"/>
          <a:ext cx="7194176" cy="5567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5117" y="3482788"/>
            <a:ext cx="1922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Home Page Links: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Search field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Partnerships of RIAHH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The case for HH in RI (latest data on the state)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Grant Opportunities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Recruiting applications for new members and home performance programs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Social media</a:t>
            </a:r>
            <a:endParaRPr lang="en-US" sz="1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342290" y="2585545"/>
            <a:ext cx="0" cy="14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42290" y="2911366"/>
            <a:ext cx="0" cy="1608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35973" y="1634359"/>
            <a:ext cx="672661" cy="184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7104993" y="1177159"/>
            <a:ext cx="153451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Wikihousing.org</a:t>
            </a:r>
            <a:endParaRPr lang="en-US" dirty="0"/>
          </a:p>
        </p:txBody>
      </p:sp>
      <p:cxnSp>
        <p:nvCxnSpPr>
          <p:cNvPr id="16" name="Straight Connector 15"/>
          <p:cNvCxnSpPr>
            <a:endCxn id="14" idx="1"/>
          </p:cNvCxnSpPr>
          <p:nvPr/>
        </p:nvCxnSpPr>
        <p:spPr>
          <a:xfrm>
            <a:off x="4025462" y="924910"/>
            <a:ext cx="3079531" cy="709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4" idx="2"/>
          </p:cNvCxnSpPr>
          <p:nvPr/>
        </p:nvCxnSpPr>
        <p:spPr>
          <a:xfrm flipV="1">
            <a:off x="5969876" y="2091559"/>
            <a:ext cx="1902372" cy="1282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>
            <a:off x="5491655" y="2536857"/>
            <a:ext cx="956441" cy="2444351"/>
          </a:xfrm>
          <a:prstGeom prst="arc">
            <a:avLst>
              <a:gd name="adj1" fmla="val 16200000"/>
              <a:gd name="adj2" fmla="val 60386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6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489449"/>
          <a:ext cx="78867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/>
                <a:gridCol w="1577340"/>
                <a:gridCol w="1577340"/>
                <a:gridCol w="1577340"/>
                <a:gridCol w="15773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Goal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Web</a:t>
                      </a:r>
                      <a:r>
                        <a:rPr lang="en-US" sz="1200" baseline="0" dirty="0" smtClean="0"/>
                        <a:t> skills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Landing page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Other Notes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Home performance professional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One source for info on HH as applies to their trade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basic</a:t>
                      </a:r>
                      <a:r>
                        <a:rPr lang="en-US" sz="1200" baseline="0" dirty="0" smtClean="0"/>
                        <a:t> to intermediate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Portal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Home Owner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Obtain basic information about HH issues, regulations, resources, contractors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basic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Portal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Resident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Obtain basic information about HH issues, resources, contractors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basic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Portal 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Policy makers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One source for basic</a:t>
                      </a:r>
                      <a:r>
                        <a:rPr lang="en-US" sz="1200" baseline="0" dirty="0" smtClean="0"/>
                        <a:t> policy overview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intermediate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RIAHH home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28800" y="5486400"/>
            <a:ext cx="505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other user analyses should we include/ask?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5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Ways to Keep a Home Healthy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Clean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Pest free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Ventilated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Safe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Without contaminants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Maintained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Energy Efficient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2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4912</TotalTime>
  <Words>263</Words>
  <Application>Microsoft Office PowerPoint</Application>
  <PresentationFormat>On-screen Show (4:3)</PresentationFormat>
  <Paragraphs>70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RIAHH Website Outline</vt:lpstr>
      <vt:lpstr>RIAHH (rihealthyhousing.org) vs. Wikihousing</vt:lpstr>
      <vt:lpstr>PowerPoint Presentation</vt:lpstr>
      <vt:lpstr>User Analysis</vt:lpstr>
      <vt:lpstr>8 Ways to Keep a Home Healthy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RIAHH Work Plan</dc:title>
  <dc:creator>Betsy Stubblefield Loucks</dc:creator>
  <cp:lastModifiedBy>Ryan Kelly</cp:lastModifiedBy>
  <cp:revision>59</cp:revision>
  <cp:lastPrinted>2015-03-17T16:53:56Z</cp:lastPrinted>
  <dcterms:created xsi:type="dcterms:W3CDTF">2015-03-06T13:28:49Z</dcterms:created>
  <dcterms:modified xsi:type="dcterms:W3CDTF">2015-04-07T16:30:21Z</dcterms:modified>
</cp:coreProperties>
</file>