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0" r:id="rId6"/>
    <p:sldId id="261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ories + Rib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in Image">
            <a:extLst>
              <a:ext uri="{FF2B5EF4-FFF2-40B4-BE49-F238E27FC236}">
                <a16:creationId xmlns:a16="http://schemas.microsoft.com/office/drawing/2014/main" id="{4C35C861-2D37-4F1F-8149-0759604BBA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200" y="241200"/>
            <a:ext cx="6375600" cy="8661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Magazine</a:t>
            </a:r>
            <a:br>
              <a:rPr lang="en-US" dirty="0"/>
            </a:br>
            <a:r>
              <a:rPr lang="en-US" dirty="0"/>
              <a:t>Cover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200" y="179011"/>
            <a:ext cx="6375600" cy="1403047"/>
          </a:xfrm>
        </p:spPr>
        <p:txBody>
          <a:bodyPr lIns="0" tIns="0" rIns="0" bIns="0" anchor="t">
            <a:noAutofit/>
          </a:bodyPr>
          <a:lstStyle>
            <a:lvl1pPr algn="ctr">
              <a:defRPr sz="9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5" name="Issue Number">
            <a:extLst>
              <a:ext uri="{FF2B5EF4-FFF2-40B4-BE49-F238E27FC236}">
                <a16:creationId xmlns:a16="http://schemas.microsoft.com/office/drawing/2014/main" id="{D4F2DCAB-659B-41DD-A365-B388C68334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9594" y="1241857"/>
            <a:ext cx="766763" cy="19679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Month YY</a:t>
            </a:r>
          </a:p>
        </p:txBody>
      </p:sp>
      <p:sp>
        <p:nvSpPr>
          <p:cNvPr id="19" name="Story Title">
            <a:extLst>
              <a:ext uri="{FF2B5EF4-FFF2-40B4-BE49-F238E27FC236}">
                <a16:creationId xmlns:a16="http://schemas.microsoft.com/office/drawing/2014/main" id="{E623A5B8-DD72-4D62-87F8-24F2BAF299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149" y="1973762"/>
            <a:ext cx="2039939" cy="500063"/>
          </a:xfrm>
          <a:noFill/>
        </p:spPr>
        <p:txBody>
          <a:bodyPr lIns="72000" tIns="18000" rIns="72000">
            <a:noAutofit/>
          </a:bodyPr>
          <a:lstStyle>
            <a:lvl1pPr marL="0" indent="0">
              <a:buNone/>
              <a:defRPr sz="3000" b="1" spc="-150">
                <a:latin typeface="+mj-lt"/>
              </a:defRPr>
            </a:lvl1pPr>
          </a:lstStyle>
          <a:p>
            <a:pPr lvl="0"/>
            <a:r>
              <a:rPr lang="en-US" dirty="0"/>
              <a:t>Story Title</a:t>
            </a:r>
          </a:p>
        </p:txBody>
      </p:sp>
      <p:sp>
        <p:nvSpPr>
          <p:cNvPr id="17" name="Story Pre-title">
            <a:extLst>
              <a:ext uri="{FF2B5EF4-FFF2-40B4-BE49-F238E27FC236}">
                <a16:creationId xmlns:a16="http://schemas.microsoft.com/office/drawing/2014/main" id="{D3A6699D-0E97-4E6D-81AF-872783FF1E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876080"/>
            <a:ext cx="854075" cy="129038"/>
          </a:xfrm>
          <a:solidFill>
            <a:schemeClr val="tx1"/>
          </a:solidFill>
        </p:spPr>
        <p:txBody>
          <a:bodyPr lIns="72000" tIns="18000" rIns="7200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Pre-title</a:t>
            </a:r>
          </a:p>
        </p:txBody>
      </p:sp>
      <p:sp>
        <p:nvSpPr>
          <p:cNvPr id="21" name="Story Blurb">
            <a:extLst>
              <a:ext uri="{FF2B5EF4-FFF2-40B4-BE49-F238E27FC236}">
                <a16:creationId xmlns:a16="http://schemas.microsoft.com/office/drawing/2014/main" id="{88197CC9-3BFB-48A3-8224-0964519D4F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150" y="2497462"/>
            <a:ext cx="2039938" cy="402097"/>
          </a:xfrm>
        </p:spPr>
        <p:txBody>
          <a:bodyPr lIns="72000" tIns="18000" rIns="7200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Story blurb</a:t>
            </a:r>
          </a:p>
        </p:txBody>
      </p:sp>
      <p:sp>
        <p:nvSpPr>
          <p:cNvPr id="25" name="Story Title">
            <a:extLst>
              <a:ext uri="{FF2B5EF4-FFF2-40B4-BE49-F238E27FC236}">
                <a16:creationId xmlns:a16="http://schemas.microsoft.com/office/drawing/2014/main" id="{B443A005-3183-46C0-A23A-DC5E630CE4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149" y="3156827"/>
            <a:ext cx="2178051" cy="438861"/>
          </a:xfrm>
          <a:solidFill>
            <a:schemeClr val="accent6">
              <a:lumMod val="50000"/>
            </a:schemeClr>
          </a:solidFill>
        </p:spPr>
        <p:txBody>
          <a:bodyPr lIns="72000" tIns="0" rIns="7200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i="1" spc="-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Story Title</a:t>
            </a:r>
          </a:p>
        </p:txBody>
      </p:sp>
      <p:sp>
        <p:nvSpPr>
          <p:cNvPr id="26" name="Story Blurb">
            <a:extLst>
              <a:ext uri="{FF2B5EF4-FFF2-40B4-BE49-F238E27FC236}">
                <a16:creationId xmlns:a16="http://schemas.microsoft.com/office/drawing/2014/main" id="{A63C3CE1-7E09-4F08-897E-DEC146BE4D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5150" y="3687985"/>
            <a:ext cx="2039938" cy="402097"/>
          </a:xfrm>
        </p:spPr>
        <p:txBody>
          <a:bodyPr lIns="72000" tIns="18000" rIns="7200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Story blurb</a:t>
            </a:r>
          </a:p>
        </p:txBody>
      </p:sp>
      <p:sp>
        <p:nvSpPr>
          <p:cNvPr id="34" name="Story Title">
            <a:extLst>
              <a:ext uri="{FF2B5EF4-FFF2-40B4-BE49-F238E27FC236}">
                <a16:creationId xmlns:a16="http://schemas.microsoft.com/office/drawing/2014/main" id="{56305844-229B-4743-A882-97489E2618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17521" y="4767455"/>
            <a:ext cx="3275330" cy="1703638"/>
          </a:xfrm>
          <a:noFill/>
        </p:spPr>
        <p:txBody>
          <a:bodyPr lIns="72000" tIns="18000" rIns="72000" anchor="ctr">
            <a:noAutofit/>
          </a:bodyPr>
          <a:lstStyle>
            <a:lvl1pPr marL="0" indent="0" algn="r">
              <a:lnSpc>
                <a:spcPct val="70000"/>
              </a:lnSpc>
              <a:spcBef>
                <a:spcPts val="0"/>
              </a:spcBef>
              <a:buNone/>
              <a:defRPr sz="4800" i="0" spc="-300"/>
            </a:lvl1pPr>
          </a:lstStyle>
          <a:p>
            <a:pPr lvl="0"/>
            <a:r>
              <a:rPr lang="en-US" dirty="0"/>
              <a:t>Story Title</a:t>
            </a:r>
          </a:p>
        </p:txBody>
      </p:sp>
      <p:sp>
        <p:nvSpPr>
          <p:cNvPr id="36" name="Post story note">
            <a:extLst>
              <a:ext uri="{FF2B5EF4-FFF2-40B4-BE49-F238E27FC236}">
                <a16:creationId xmlns:a16="http://schemas.microsoft.com/office/drawing/2014/main" id="{92AC3A3B-11D4-4008-850B-A5CF35E3B9C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75275" y="6502229"/>
            <a:ext cx="854075" cy="129038"/>
          </a:xfrm>
          <a:solidFill>
            <a:schemeClr val="accent6">
              <a:lumMod val="50000"/>
            </a:schemeClr>
          </a:solidFill>
        </p:spPr>
        <p:txBody>
          <a:bodyPr lIns="0" tIns="18000" rIns="72000">
            <a:noAutofit/>
          </a:bodyPr>
          <a:lstStyle>
            <a:lvl1pPr marL="0" indent="0" algn="r">
              <a:buNone/>
              <a:defRPr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Post story note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200" y="7418883"/>
            <a:ext cx="6375600" cy="940460"/>
          </a:xfrm>
          <a:solidFill>
            <a:schemeClr val="accent5">
              <a:lumMod val="60000"/>
              <a:lumOff val="40000"/>
            </a:schemeClr>
          </a:solidFill>
        </p:spPr>
        <p:txBody>
          <a:bodyPr lIns="504000" rIns="0" anchor="ctr">
            <a:no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600" b="1" spc="-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Story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Blurb">
            <a:extLst>
              <a:ext uri="{FF2B5EF4-FFF2-40B4-BE49-F238E27FC236}">
                <a16:creationId xmlns:a16="http://schemas.microsoft.com/office/drawing/2014/main" id="{05F1FB1B-F43D-4846-AFFD-E5A1D1CCBD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7581932"/>
            <a:ext cx="2087563" cy="614363"/>
          </a:xfrm>
        </p:spPr>
        <p:txBody>
          <a:bodyPr anchor="ctr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Blurb or overview here</a:t>
            </a:r>
          </a:p>
        </p:txBody>
      </p:sp>
      <p:sp>
        <p:nvSpPr>
          <p:cNvPr id="13" name="Sub Image">
            <a:extLst>
              <a:ext uri="{FF2B5EF4-FFF2-40B4-BE49-F238E27FC236}">
                <a16:creationId xmlns:a16="http://schemas.microsoft.com/office/drawing/2014/main" id="{F6B274C4-BB7A-489A-99E9-C7AC0C01A0C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13325" y="7243867"/>
            <a:ext cx="1252538" cy="12509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or Drag &amp; Drop Your Photo Here</a:t>
            </a:r>
          </a:p>
        </p:txBody>
      </p:sp>
      <p:sp>
        <p:nvSpPr>
          <p:cNvPr id="24" name="Footnote Left">
            <a:extLst>
              <a:ext uri="{FF2B5EF4-FFF2-40B4-BE49-F238E27FC236}">
                <a16:creationId xmlns:a16="http://schemas.microsoft.com/office/drawing/2014/main" id="{EDC52ACD-DE73-4DF0-9BFE-525228025E5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65150" y="8571087"/>
            <a:ext cx="2039938" cy="201048"/>
          </a:xfrm>
        </p:spPr>
        <p:txBody>
          <a:bodyPr lIns="72000" tIns="18000" rIns="72000" anchor="b">
            <a:noAutofit/>
          </a:bodyPr>
          <a:lstStyle>
            <a:lvl1pPr marL="0" indent="0">
              <a:buNone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Footnote Left</a:t>
            </a:r>
          </a:p>
        </p:txBody>
      </p:sp>
      <p:sp>
        <p:nvSpPr>
          <p:cNvPr id="27" name="Footnote Right">
            <a:extLst>
              <a:ext uri="{FF2B5EF4-FFF2-40B4-BE49-F238E27FC236}">
                <a16:creationId xmlns:a16="http://schemas.microsoft.com/office/drawing/2014/main" id="{3CC6A589-C57A-4BB7-A185-69207C6E296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52912" y="8571087"/>
            <a:ext cx="2039938" cy="201048"/>
          </a:xfrm>
        </p:spPr>
        <p:txBody>
          <a:bodyPr lIns="72000" tIns="18000" rIns="72000" anchor="b">
            <a:noAutofit/>
          </a:bodyPr>
          <a:lstStyle>
            <a:lvl1pPr marL="0" indent="0" algn="r">
              <a:buNone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Footnote Right</a:t>
            </a:r>
          </a:p>
        </p:txBody>
      </p:sp>
    </p:spTree>
    <p:extLst>
      <p:ext uri="{BB962C8B-B14F-4D97-AF65-F5344CB8AC3E}">
        <p14:creationId xmlns:p14="http://schemas.microsoft.com/office/powerpoint/2010/main" val="5369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3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5000" kern="1200" spc="-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FF7F7D-8A33-09C4-533D-53520612D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16" y="938463"/>
            <a:ext cx="5875168" cy="33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2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217394-4769-C090-7BB7-30560F9DE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8" y="486136"/>
            <a:ext cx="4473636" cy="2131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6828B-974B-4B33-AD35-25CDADE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11" y="3483277"/>
            <a:ext cx="5191246" cy="2593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2A1B0B-F42E-E932-1F5A-7D9E3BC34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1" y="6365228"/>
            <a:ext cx="4653023" cy="26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0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2B18EB63-D7D1-988E-835A-26FD1264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25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4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7030A0"/>
      </a:accent1>
      <a:accent2>
        <a:srgbClr val="00007F"/>
      </a:accent2>
      <a:accent3>
        <a:srgbClr val="FFC000"/>
      </a:accent3>
      <a:accent4>
        <a:srgbClr val="92D050"/>
      </a:accent4>
      <a:accent5>
        <a:srgbClr val="6AC0D4"/>
      </a:accent5>
      <a:accent6>
        <a:srgbClr val="00B050"/>
      </a:accent6>
      <a:hlink>
        <a:srgbClr val="7030A0"/>
      </a:hlink>
      <a:folHlink>
        <a:srgbClr val="7030A0"/>
      </a:folHlink>
    </a:clrScheme>
    <a:fontScheme name="Custom 231">
      <a:majorFont>
        <a:latin typeface="Franklin Gothic Heavy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agazine Covers_03_Variation 2 - SB - v2" id="{00C065ED-CA68-41B7-AADC-3B5EC953CBDF}" vid="{4AEEB591-3D6A-41AE-8578-BC1314C837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162979-8400-4FF6-9A0F-47D079EEC66D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4293861E-0A92-480D-8C3E-05EA800DE4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617006-AA85-4A8E-98BB-7E8148074A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{73E38582-C38B-49BC-AF68-F69FB0E82EBC}tf33480975_win32</Template>
  <TotalTime>5052</TotalTime>
  <Words>0</Words>
  <Application>Microsoft Office PowerPoint</Application>
  <PresentationFormat>Letter Paper (8.5x11 in)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Franklin Gothic Heavy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Balakrishnan</dc:creator>
  <cp:lastModifiedBy>Pradeep Balakrishnan</cp:lastModifiedBy>
  <cp:revision>496</cp:revision>
  <dcterms:created xsi:type="dcterms:W3CDTF">2021-09-17T17:18:55Z</dcterms:created>
  <dcterms:modified xsi:type="dcterms:W3CDTF">2024-10-19T16:11:08Z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