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1" r:id="rId5"/>
    <p:sldId id="264" r:id="rId6"/>
    <p:sldId id="262" r:id="rId7"/>
    <p:sldId id="263" r:id="rId8"/>
    <p:sldId id="265" r:id="rId9"/>
    <p:sldId id="266" r:id="rId10"/>
    <p:sldId id="267" r:id="rId11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ories + Ribb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in Image">
            <a:extLst>
              <a:ext uri="{FF2B5EF4-FFF2-40B4-BE49-F238E27FC236}">
                <a16:creationId xmlns:a16="http://schemas.microsoft.com/office/drawing/2014/main" id="{4C35C861-2D37-4F1F-8149-0759604BBA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200" y="241200"/>
            <a:ext cx="6375600" cy="8661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Your Magazine</a:t>
            </a:r>
            <a:br>
              <a:rPr lang="en-US" dirty="0"/>
            </a:br>
            <a:r>
              <a:rPr lang="en-US" dirty="0"/>
              <a:t>Cover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1200" y="179011"/>
            <a:ext cx="6375600" cy="1403047"/>
          </a:xfrm>
        </p:spPr>
        <p:txBody>
          <a:bodyPr lIns="0" tIns="0" rIns="0" bIns="0" anchor="t">
            <a:noAutofit/>
          </a:bodyPr>
          <a:lstStyle>
            <a:lvl1pPr algn="ctr">
              <a:defRPr sz="9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5" name="Issue Number">
            <a:extLst>
              <a:ext uri="{FF2B5EF4-FFF2-40B4-BE49-F238E27FC236}">
                <a16:creationId xmlns:a16="http://schemas.microsoft.com/office/drawing/2014/main" id="{D4F2DCAB-659B-41DD-A365-B388C68334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39594" y="1241857"/>
            <a:ext cx="766763" cy="196797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  <a:latin typeface="+mj-lt"/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 marL="685800" indent="0">
              <a:buNone/>
              <a:defRPr>
                <a:solidFill>
                  <a:schemeClr val="bg1"/>
                </a:solidFill>
              </a:defRPr>
            </a:lvl3pPr>
            <a:lvl4pPr marL="1028700" indent="0">
              <a:buNone/>
              <a:defRPr>
                <a:solidFill>
                  <a:schemeClr val="bg1"/>
                </a:solidFill>
              </a:defRPr>
            </a:lvl4pPr>
            <a:lvl5pPr marL="13716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Month YY</a:t>
            </a:r>
          </a:p>
        </p:txBody>
      </p:sp>
      <p:sp>
        <p:nvSpPr>
          <p:cNvPr id="19" name="Story Title">
            <a:extLst>
              <a:ext uri="{FF2B5EF4-FFF2-40B4-BE49-F238E27FC236}">
                <a16:creationId xmlns:a16="http://schemas.microsoft.com/office/drawing/2014/main" id="{E623A5B8-DD72-4D62-87F8-24F2BAF299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5149" y="1973762"/>
            <a:ext cx="2039939" cy="500063"/>
          </a:xfrm>
          <a:noFill/>
        </p:spPr>
        <p:txBody>
          <a:bodyPr lIns="72000" tIns="18000" rIns="72000">
            <a:noAutofit/>
          </a:bodyPr>
          <a:lstStyle>
            <a:lvl1pPr marL="0" indent="0">
              <a:buNone/>
              <a:defRPr sz="3000" b="1" spc="-150">
                <a:latin typeface="+mj-lt"/>
              </a:defRPr>
            </a:lvl1pPr>
          </a:lstStyle>
          <a:p>
            <a:pPr lvl="0"/>
            <a:r>
              <a:rPr lang="en-US" dirty="0"/>
              <a:t>Story Title</a:t>
            </a:r>
          </a:p>
        </p:txBody>
      </p:sp>
      <p:sp>
        <p:nvSpPr>
          <p:cNvPr id="17" name="Story Pre-title">
            <a:extLst>
              <a:ext uri="{FF2B5EF4-FFF2-40B4-BE49-F238E27FC236}">
                <a16:creationId xmlns:a16="http://schemas.microsoft.com/office/drawing/2014/main" id="{D3A6699D-0E97-4E6D-81AF-872783FF1E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876080"/>
            <a:ext cx="854075" cy="129038"/>
          </a:xfrm>
          <a:solidFill>
            <a:schemeClr val="tx1"/>
          </a:solidFill>
        </p:spPr>
        <p:txBody>
          <a:bodyPr lIns="72000" tIns="18000" rIns="7200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Pre-title</a:t>
            </a:r>
          </a:p>
        </p:txBody>
      </p:sp>
      <p:sp>
        <p:nvSpPr>
          <p:cNvPr id="21" name="Story Blurb">
            <a:extLst>
              <a:ext uri="{FF2B5EF4-FFF2-40B4-BE49-F238E27FC236}">
                <a16:creationId xmlns:a16="http://schemas.microsoft.com/office/drawing/2014/main" id="{88197CC9-3BFB-48A3-8224-0964519D4F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5150" y="2497462"/>
            <a:ext cx="2039938" cy="402097"/>
          </a:xfrm>
        </p:spPr>
        <p:txBody>
          <a:bodyPr lIns="72000" tIns="18000" rIns="7200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Story blurb</a:t>
            </a:r>
          </a:p>
        </p:txBody>
      </p:sp>
      <p:sp>
        <p:nvSpPr>
          <p:cNvPr id="25" name="Story Title">
            <a:extLst>
              <a:ext uri="{FF2B5EF4-FFF2-40B4-BE49-F238E27FC236}">
                <a16:creationId xmlns:a16="http://schemas.microsoft.com/office/drawing/2014/main" id="{B443A005-3183-46C0-A23A-DC5E630CE4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5149" y="3156827"/>
            <a:ext cx="2178051" cy="438861"/>
          </a:xfrm>
          <a:solidFill>
            <a:schemeClr val="accent6">
              <a:lumMod val="50000"/>
            </a:schemeClr>
          </a:solidFill>
        </p:spPr>
        <p:txBody>
          <a:bodyPr lIns="72000" tIns="0" rIns="7200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i="1" spc="-1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Story Title</a:t>
            </a:r>
          </a:p>
        </p:txBody>
      </p:sp>
      <p:sp>
        <p:nvSpPr>
          <p:cNvPr id="26" name="Story Blurb">
            <a:extLst>
              <a:ext uri="{FF2B5EF4-FFF2-40B4-BE49-F238E27FC236}">
                <a16:creationId xmlns:a16="http://schemas.microsoft.com/office/drawing/2014/main" id="{A63C3CE1-7E09-4F08-897E-DEC146BE4D3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5150" y="3687985"/>
            <a:ext cx="2039938" cy="402097"/>
          </a:xfrm>
        </p:spPr>
        <p:txBody>
          <a:bodyPr lIns="72000" tIns="18000" rIns="7200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Story blurb</a:t>
            </a:r>
          </a:p>
        </p:txBody>
      </p:sp>
      <p:sp>
        <p:nvSpPr>
          <p:cNvPr id="34" name="Story Title">
            <a:extLst>
              <a:ext uri="{FF2B5EF4-FFF2-40B4-BE49-F238E27FC236}">
                <a16:creationId xmlns:a16="http://schemas.microsoft.com/office/drawing/2014/main" id="{56305844-229B-4743-A882-97489E2618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7521" y="4767455"/>
            <a:ext cx="3275330" cy="1703638"/>
          </a:xfrm>
          <a:noFill/>
        </p:spPr>
        <p:txBody>
          <a:bodyPr lIns="72000" tIns="18000" rIns="72000" anchor="ctr">
            <a:noAutofit/>
          </a:bodyPr>
          <a:lstStyle>
            <a:lvl1pPr marL="0" indent="0" algn="r">
              <a:lnSpc>
                <a:spcPct val="70000"/>
              </a:lnSpc>
              <a:spcBef>
                <a:spcPts val="0"/>
              </a:spcBef>
              <a:buNone/>
              <a:defRPr sz="4800" i="0" spc="-300"/>
            </a:lvl1pPr>
          </a:lstStyle>
          <a:p>
            <a:pPr lvl="0"/>
            <a:r>
              <a:rPr lang="en-US" dirty="0"/>
              <a:t>Story Title</a:t>
            </a:r>
          </a:p>
        </p:txBody>
      </p:sp>
      <p:sp>
        <p:nvSpPr>
          <p:cNvPr id="36" name="Post story note">
            <a:extLst>
              <a:ext uri="{FF2B5EF4-FFF2-40B4-BE49-F238E27FC236}">
                <a16:creationId xmlns:a16="http://schemas.microsoft.com/office/drawing/2014/main" id="{92AC3A3B-11D4-4008-850B-A5CF35E3B9C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75275" y="6502229"/>
            <a:ext cx="854075" cy="129038"/>
          </a:xfrm>
          <a:solidFill>
            <a:schemeClr val="accent6">
              <a:lumMod val="50000"/>
            </a:schemeClr>
          </a:solidFill>
        </p:spPr>
        <p:txBody>
          <a:bodyPr lIns="0" tIns="18000" rIns="72000">
            <a:noAutofit/>
          </a:bodyPr>
          <a:lstStyle>
            <a:lvl1pPr marL="0" indent="0" algn="r">
              <a:buNone/>
              <a:defRPr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Post story note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41200" y="7418883"/>
            <a:ext cx="6375600" cy="940460"/>
          </a:xfrm>
          <a:solidFill>
            <a:schemeClr val="accent5">
              <a:lumMod val="60000"/>
              <a:lumOff val="40000"/>
            </a:schemeClr>
          </a:solidFill>
        </p:spPr>
        <p:txBody>
          <a:bodyPr lIns="504000" rIns="0" anchor="ctr">
            <a:noAutofit/>
          </a:bodyPr>
          <a:lstStyle>
            <a:lvl1pPr marL="0" indent="0" algn="l">
              <a:lnSpc>
                <a:spcPts val="2400"/>
              </a:lnSpc>
              <a:spcBef>
                <a:spcPts val="0"/>
              </a:spcBef>
              <a:buNone/>
              <a:defRPr sz="2600" b="1" spc="-1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Story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Blurb">
            <a:extLst>
              <a:ext uri="{FF2B5EF4-FFF2-40B4-BE49-F238E27FC236}">
                <a16:creationId xmlns:a16="http://schemas.microsoft.com/office/drawing/2014/main" id="{05F1FB1B-F43D-4846-AFFD-E5A1D1CCBD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3200" y="7581932"/>
            <a:ext cx="2087563" cy="614363"/>
          </a:xfrm>
        </p:spPr>
        <p:txBody>
          <a:bodyPr anchor="ctr"/>
          <a:lstStyle>
            <a:lvl1pPr marL="0" indent="0">
              <a:lnSpc>
                <a:spcPts val="1400"/>
              </a:lnSpc>
              <a:spcBef>
                <a:spcPts val="0"/>
              </a:spcBef>
              <a:buNone/>
              <a:defRPr sz="100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Blurb or overview here</a:t>
            </a:r>
          </a:p>
        </p:txBody>
      </p:sp>
      <p:sp>
        <p:nvSpPr>
          <p:cNvPr id="13" name="Sub Image">
            <a:extLst>
              <a:ext uri="{FF2B5EF4-FFF2-40B4-BE49-F238E27FC236}">
                <a16:creationId xmlns:a16="http://schemas.microsoft.com/office/drawing/2014/main" id="{F6B274C4-BB7A-489A-99E9-C7AC0C01A0C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13325" y="7243867"/>
            <a:ext cx="1252538" cy="125095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/>
          <a:lstStyle>
            <a:lvl1pPr marL="0" indent="0" algn="ctr">
              <a:buNone/>
              <a:defRPr i="1"/>
            </a:lvl1pPr>
          </a:lstStyle>
          <a:p>
            <a:r>
              <a:rPr lang="en-US" dirty="0"/>
              <a:t>Insert or Drag &amp; Drop Your Photo Here</a:t>
            </a:r>
          </a:p>
        </p:txBody>
      </p:sp>
      <p:sp>
        <p:nvSpPr>
          <p:cNvPr id="24" name="Footnote Left">
            <a:extLst>
              <a:ext uri="{FF2B5EF4-FFF2-40B4-BE49-F238E27FC236}">
                <a16:creationId xmlns:a16="http://schemas.microsoft.com/office/drawing/2014/main" id="{EDC52ACD-DE73-4DF0-9BFE-525228025E5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65150" y="8571087"/>
            <a:ext cx="2039938" cy="201048"/>
          </a:xfrm>
        </p:spPr>
        <p:txBody>
          <a:bodyPr lIns="72000" tIns="18000" rIns="72000" anchor="b">
            <a:noAutofit/>
          </a:bodyPr>
          <a:lstStyle>
            <a:lvl1pPr marL="0" indent="0">
              <a:buNone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Footnote Left</a:t>
            </a:r>
          </a:p>
        </p:txBody>
      </p:sp>
      <p:sp>
        <p:nvSpPr>
          <p:cNvPr id="27" name="Footnote Right">
            <a:extLst>
              <a:ext uri="{FF2B5EF4-FFF2-40B4-BE49-F238E27FC236}">
                <a16:creationId xmlns:a16="http://schemas.microsoft.com/office/drawing/2014/main" id="{3CC6A589-C57A-4BB7-A185-69207C6E296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252912" y="8571087"/>
            <a:ext cx="2039938" cy="201048"/>
          </a:xfrm>
        </p:spPr>
        <p:txBody>
          <a:bodyPr lIns="72000" tIns="18000" rIns="72000" anchor="b">
            <a:noAutofit/>
          </a:bodyPr>
          <a:lstStyle>
            <a:lvl1pPr marL="0" indent="0" algn="r">
              <a:buNone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Footnote Right</a:t>
            </a:r>
          </a:p>
        </p:txBody>
      </p:sp>
    </p:spTree>
    <p:extLst>
      <p:ext uri="{BB962C8B-B14F-4D97-AF65-F5344CB8AC3E}">
        <p14:creationId xmlns:p14="http://schemas.microsoft.com/office/powerpoint/2010/main" val="5369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3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5000" kern="1200" spc="-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F29E2E-2D74-E61F-AD6B-0B2D1765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3" y="2739231"/>
            <a:ext cx="6378493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21B144-BBC1-FC41-B178-632DCF1E0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10" y="236175"/>
            <a:ext cx="5751095" cy="772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Flowchart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(Start)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issues command (e.g.,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run)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Server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Receives command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manifest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Writes manifest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Stores desired state of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 Manager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Detects changes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Triggers deployment controller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Controller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Maintains desired number of replicas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Creates Pods (in pending state)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Detects pending Pods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Assigns Pods to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(on Nodes)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Communicates with API Server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Pulls images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Starts containers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 Reporting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reports Pod status to API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Controllers adjust state as necessary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90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A3CBC1-3ACB-5E3C-CC40-D32341935111}"/>
              </a:ext>
            </a:extLst>
          </p:cNvPr>
          <p:cNvSpPr txBox="1"/>
          <p:nvPr/>
        </p:nvSpPr>
        <p:spPr>
          <a:xfrm>
            <a:off x="306805" y="270081"/>
            <a:ext cx="6286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Flowchart Steps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with a "User Interaction" box leading to an "API Server"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Draw arrows from the API Server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to the Controller Manager.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the Controller Manager, connect to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Controller.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the flow from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Controller to the Scheduler.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Connect the Scheduler 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(on Nodes).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Finally, show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reporting back to the API Server and looping back to the Controller Manager.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3783B-EE5F-9640-5B98-086E1B9F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4" y="2961024"/>
            <a:ext cx="6370872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3C147-E076-DE56-BF37-8B588540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6" y="310964"/>
            <a:ext cx="6003758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Step-by-Step Flow for Kubernetes Anatomy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User issues a command (e.g.,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run nginx --replicas=3).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create a new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Server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 Command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API Server accepts the command.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Manifest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Generates a manifest that describes the desired state (e.g., 3 replicas of an nginx container).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Write to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Stores the manifest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Acts as the key-value store, holding the current desired state of the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 Manager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Changes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Monitors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changes to the desired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Trigger Deployment 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a new deployment is detected, the controller manager activates the deployment controller.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deployment controller creates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 based on the deployment specifications.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Controller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 Replicas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Responsible for ensuring the correct number of pod replicas (3 in this case).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Pods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Pod objects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setting their status to "Pending."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Pending Pods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scheduler identifies Pods that are in the "Pending"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 Nodes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Evaluates available nodes and assigns Pods to them based on resource availability and other scheduling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(on Nodes)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 with API 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node’s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continuously polls the API Server for work.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 Pod Assignments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Gets instructions for which Pods to run.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 Container Images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Fetches necessary container images from a container registry.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Containers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Initializes the containers specified in the Pods.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Status Reporting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Reports 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continuously reports the status of each Pod (e.g., running, healthy) back to the API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 and Adjustment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 Loops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controllers keep monitoring the state of the cluster.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Adjust as Necessary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the actual state diverges from the desired state, the controllers take action to reconcile the two.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CE0FC-DC95-41D2-06E7-F3634C7D0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1" y="242187"/>
            <a:ext cx="4415591" cy="2523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84A38-1BDA-B4D4-ECB6-271D66AE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372" y="3161002"/>
            <a:ext cx="4293159" cy="2435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431B61-5E6B-D825-F848-50D695E9A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1" y="6404542"/>
            <a:ext cx="4224301" cy="24355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EE95F1-F2EB-CAE4-3731-332EF55F013E}"/>
              </a:ext>
            </a:extLst>
          </p:cNvPr>
          <p:cNvSpPr txBox="1"/>
          <p:nvPr/>
        </p:nvSpPr>
        <p:spPr>
          <a:xfrm>
            <a:off x="176571" y="2665805"/>
            <a:ext cx="607322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User issues a command (e.g.,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kubectl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run nginx --replicas=3).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create a new deployment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FF45F0-C9FC-8615-5086-F938BECC22C6}"/>
              </a:ext>
            </a:extLst>
          </p:cNvPr>
          <p:cNvSpPr txBox="1"/>
          <p:nvPr/>
        </p:nvSpPr>
        <p:spPr>
          <a:xfrm>
            <a:off x="58654" y="5257622"/>
            <a:ext cx="6740692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 kumimoji="0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R="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 Manager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Changes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Monitors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changes to the desired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Trigger Deployment Controller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a new deployment is detected, the controller manager activates the deployment controller.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deployment controller creates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ReplicaSet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 based on the deployment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134825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4E9D9-DC11-A993-ECF4-9FBB52125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63" y="300789"/>
            <a:ext cx="4271056" cy="2431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E9C9A-31BB-0A9E-AFFF-C08A9C580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62" y="4245863"/>
            <a:ext cx="3429198" cy="2640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85A82-D422-058D-1FD8-E82610B15DF2}"/>
              </a:ext>
            </a:extLst>
          </p:cNvPr>
          <p:cNvSpPr txBox="1"/>
          <p:nvPr/>
        </p:nvSpPr>
        <p:spPr>
          <a:xfrm>
            <a:off x="258679" y="2792345"/>
            <a:ext cx="6146809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  <a:defRPr kumimoji="0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R="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US" altLang="en-US" dirty="0" err="1"/>
              <a:t>ReplicaSet</a:t>
            </a:r>
            <a:r>
              <a:rPr lang="en-US" altLang="en-US" dirty="0"/>
              <a:t> Controller</a:t>
            </a:r>
          </a:p>
          <a:p>
            <a:pPr lvl="1"/>
            <a:r>
              <a:rPr lang="en-US" altLang="en-US" dirty="0"/>
              <a:t>Maintain Replicas: Responsible for ensuring the correct number of pod replicas (3 in this case).</a:t>
            </a:r>
          </a:p>
          <a:p>
            <a:pPr lvl="1"/>
            <a:r>
              <a:rPr lang="en-US" altLang="en-US" dirty="0"/>
              <a:t>Create Pods: Creates Pod objects in </a:t>
            </a:r>
            <a:r>
              <a:rPr lang="en-US" altLang="en-US" dirty="0" err="1"/>
              <a:t>etcd</a:t>
            </a:r>
            <a:r>
              <a:rPr lang="en-US" altLang="en-US" dirty="0"/>
              <a:t>, setting their status to "Pending."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000F4-3448-A679-1F31-540F829557DD}"/>
              </a:ext>
            </a:extLst>
          </p:cNvPr>
          <p:cNvSpPr txBox="1"/>
          <p:nvPr/>
        </p:nvSpPr>
        <p:spPr>
          <a:xfrm>
            <a:off x="258679" y="7300391"/>
            <a:ext cx="6146809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Scheduler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Detect Pending Pods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scheduler identifies Pods that are in the "Pending"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Assign Nodes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Evaluates available nodes and assigns Pods to them based on resource availability and other scheduling policies.</a:t>
            </a:r>
          </a:p>
        </p:txBody>
      </p:sp>
    </p:spTree>
    <p:extLst>
      <p:ext uri="{BB962C8B-B14F-4D97-AF65-F5344CB8AC3E}">
        <p14:creationId xmlns:p14="http://schemas.microsoft.com/office/powerpoint/2010/main" val="267716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C15A9D-D988-EF1E-BABB-5A65075E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942" y="145411"/>
            <a:ext cx="3591354" cy="29484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0FCEAE-240D-D59E-792F-64DBF9A7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63" y="4665099"/>
            <a:ext cx="3209058" cy="2629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43782B-0B8E-3013-630C-EE9D0E984695}"/>
              </a:ext>
            </a:extLst>
          </p:cNvPr>
          <p:cNvSpPr txBox="1"/>
          <p:nvPr/>
        </p:nvSpPr>
        <p:spPr>
          <a:xfrm>
            <a:off x="153763" y="3187005"/>
            <a:ext cx="6460949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(on Nodes)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 with API 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node’s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kubelet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continuously polls the API Server for work.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 Pod Assignments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Gets instructions for which Pods to run.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 Container Images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Fetches necessary container images from a container registry.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Containers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Initializes the containers specified in the Pods.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022912-734F-1690-2237-61EFE6FE9CBD}"/>
              </a:ext>
            </a:extLst>
          </p:cNvPr>
          <p:cNvSpPr txBox="1"/>
          <p:nvPr/>
        </p:nvSpPr>
        <p:spPr>
          <a:xfrm>
            <a:off x="132347" y="7505310"/>
            <a:ext cx="6460949" cy="13849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  <a:defRPr kumimoji="0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R="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sz="1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r>
              <a:rPr lang="en-US" altLang="en-US" dirty="0"/>
              <a:t>Status Reporting</a:t>
            </a:r>
          </a:p>
          <a:p>
            <a:pPr lvl="1"/>
            <a:r>
              <a:rPr lang="en-US" altLang="en-US" dirty="0" err="1"/>
              <a:t>Kubelet</a:t>
            </a:r>
            <a:r>
              <a:rPr lang="en-US" altLang="en-US" dirty="0"/>
              <a:t> Reports Status: The </a:t>
            </a:r>
            <a:r>
              <a:rPr lang="en-US" altLang="en-US" dirty="0" err="1"/>
              <a:t>kubelet</a:t>
            </a:r>
            <a:r>
              <a:rPr lang="en-US" altLang="en-US" dirty="0"/>
              <a:t> continuously reports the status of each Pod (e.g., running, healthy) back to the API Server.</a:t>
            </a:r>
          </a:p>
          <a:p>
            <a:r>
              <a:rPr lang="en-US" altLang="en-US" dirty="0"/>
              <a:t>Monitoring and Adjustment</a:t>
            </a:r>
          </a:p>
          <a:p>
            <a:pPr lvl="1"/>
            <a:r>
              <a:rPr lang="en-US" altLang="en-US" dirty="0"/>
              <a:t>Controller Loops: The controllers keep monitoring the state of the cluster.</a:t>
            </a:r>
          </a:p>
          <a:p>
            <a:pPr lvl="1"/>
            <a:r>
              <a:rPr lang="en-US" altLang="en-US" dirty="0"/>
              <a:t>Adjust as Necessary: If the actual state diverges from the desired state, the controllers take action to reconcile the two.</a:t>
            </a:r>
          </a:p>
        </p:txBody>
      </p:sp>
    </p:spTree>
    <p:extLst>
      <p:ext uri="{BB962C8B-B14F-4D97-AF65-F5344CB8AC3E}">
        <p14:creationId xmlns:p14="http://schemas.microsoft.com/office/powerpoint/2010/main" val="414652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24">
      <a:dk1>
        <a:sysClr val="windowText" lastClr="000000"/>
      </a:dk1>
      <a:lt1>
        <a:sysClr val="window" lastClr="FFFFFF"/>
      </a:lt1>
      <a:dk2>
        <a:srgbClr val="3F3F3F"/>
      </a:dk2>
      <a:lt2>
        <a:srgbClr val="E7E6E6"/>
      </a:lt2>
      <a:accent1>
        <a:srgbClr val="7030A0"/>
      </a:accent1>
      <a:accent2>
        <a:srgbClr val="00007F"/>
      </a:accent2>
      <a:accent3>
        <a:srgbClr val="FFC000"/>
      </a:accent3>
      <a:accent4>
        <a:srgbClr val="92D050"/>
      </a:accent4>
      <a:accent5>
        <a:srgbClr val="6AC0D4"/>
      </a:accent5>
      <a:accent6>
        <a:srgbClr val="00B050"/>
      </a:accent6>
      <a:hlink>
        <a:srgbClr val="7030A0"/>
      </a:hlink>
      <a:folHlink>
        <a:srgbClr val="7030A0"/>
      </a:folHlink>
    </a:clrScheme>
    <a:fontScheme name="Custom 231">
      <a:majorFont>
        <a:latin typeface="Franklin Gothic Heavy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agazine Covers_03_Variation 2 - SB - v2" id="{00C065ED-CA68-41B7-AADC-3B5EC953CBDF}" vid="{4AEEB591-3D6A-41AE-8578-BC1314C837F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162979-8400-4FF6-9A0F-47D079EEC66D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customXml/itemProps2.xml><?xml version="1.0" encoding="utf-8"?>
<ds:datastoreItem xmlns:ds="http://schemas.openxmlformats.org/officeDocument/2006/customXml" ds:itemID="{4293861E-0A92-480D-8C3E-05EA800DE4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617006-AA85-4A8E-98BB-7E8148074A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{73E38582-C38B-49BC-AF68-F69FB0E82EBC}tf33480975_win32</Template>
  <TotalTime>5310</TotalTime>
  <Words>804</Words>
  <Application>Microsoft Office PowerPoint</Application>
  <PresentationFormat>Letter Paper (8.5x11 in)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Franklin Gothic Heavy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Balakrishnan</dc:creator>
  <cp:lastModifiedBy>Pradeep Balakrishnan</cp:lastModifiedBy>
  <cp:revision>556</cp:revision>
  <dcterms:created xsi:type="dcterms:W3CDTF">2021-09-17T17:18:55Z</dcterms:created>
  <dcterms:modified xsi:type="dcterms:W3CDTF">2024-10-24T17:31:23Z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