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2/20/16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71B7BF8-396E-4979-ADEF-966EC80409D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85800" y="2130480"/>
            <a:ext cx="8001000" cy="2532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000">
                <a:solidFill>
                  <a:srgbClr val="000000"/>
                </a:solidFill>
                <a:latin typeface="Calibri"/>
              </a:rPr>
              <a:t>Präsentation Disposition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Samuel Riolo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Energie in der Informatik —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durch bessere Software sparen ohne Verzicht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7812000" y="6381360"/>
            <a:ext cx="1331640" cy="3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20.2.2016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Samuel Riolo</a:t>
            </a:r>
            <a:endParaRPr/>
          </a:p>
        </p:txBody>
      </p:sp>
      <p:sp>
        <p:nvSpPr>
          <p:cNvPr id="41" name="Line 3"/>
          <p:cNvSpPr/>
          <p:nvPr/>
        </p:nvSpPr>
        <p:spPr>
          <a:xfrm>
            <a:off x="0" y="6309000"/>
            <a:ext cx="914400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2" name="CustomShape 4"/>
          <p:cNvSpPr/>
          <p:nvPr/>
        </p:nvSpPr>
        <p:spPr>
          <a:xfrm>
            <a:off x="0" y="6381360"/>
            <a:ext cx="548640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Energie in der Informatik — durch bessere Software sparen ohne Verzicht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0" y="0"/>
            <a:ext cx="9143640" cy="836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4" name="CustomShape 6"/>
          <p:cNvSpPr/>
          <p:nvPr/>
        </p:nvSpPr>
        <p:spPr>
          <a:xfrm>
            <a:off x="1262160" y="95040"/>
            <a:ext cx="654948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Disposition</a:t>
            </a:r>
            <a:endParaRPr/>
          </a:p>
        </p:txBody>
      </p:sp>
      <p:pic>
        <p:nvPicPr>
          <p:cNvPr id="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9080"/>
            <a:ext cx="1261080" cy="12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85800" y="2130480"/>
            <a:ext cx="8001000" cy="2532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4000">
                <a:solidFill>
                  <a:srgbClr val="000000"/>
                </a:solidFill>
                <a:latin typeface="Calibri"/>
              </a:rPr>
              <a:t>- Referent, Entstehung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- Fragestellung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- Vorgehen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- Resultat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- Demo/Fragen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7812000" y="6381360"/>
            <a:ext cx="1331640" cy="3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20.2.2016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Samuel Riolo</a:t>
            </a:r>
            <a:endParaRPr/>
          </a:p>
        </p:txBody>
      </p:sp>
      <p:sp>
        <p:nvSpPr>
          <p:cNvPr id="48" name="Line 3"/>
          <p:cNvSpPr/>
          <p:nvPr/>
        </p:nvSpPr>
        <p:spPr>
          <a:xfrm>
            <a:off x="0" y="6309000"/>
            <a:ext cx="914400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9" name="CustomShape 4"/>
          <p:cNvSpPr/>
          <p:nvPr/>
        </p:nvSpPr>
        <p:spPr>
          <a:xfrm>
            <a:off x="0" y="6381360"/>
            <a:ext cx="548640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Energie in der Informatik — durch bessere Software sparen ohne Verzicht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" name="CustomShape 5"/>
          <p:cNvSpPr/>
          <p:nvPr/>
        </p:nvSpPr>
        <p:spPr>
          <a:xfrm>
            <a:off x="0" y="0"/>
            <a:ext cx="9143640" cy="836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1" name="CustomShape 6"/>
          <p:cNvSpPr/>
          <p:nvPr/>
        </p:nvSpPr>
        <p:spPr>
          <a:xfrm>
            <a:off x="1262160" y="95040"/>
            <a:ext cx="654948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Inhalt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9080"/>
            <a:ext cx="1261080" cy="12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48640" y="1371600"/>
            <a:ext cx="6309360" cy="3931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4000">
                <a:solidFill>
                  <a:srgbClr val="000000"/>
                </a:solidFill>
                <a:latin typeface="Calibri"/>
              </a:rPr>
              <a:t>Referent: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Jürg Hofer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Co-Referent: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Walter Brigger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Thema: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Green-IT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7812000" y="6381360"/>
            <a:ext cx="1331640" cy="3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20.2.2016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Samuel Riolo</a:t>
            </a:r>
            <a:endParaRPr/>
          </a:p>
        </p:txBody>
      </p:sp>
      <p:sp>
        <p:nvSpPr>
          <p:cNvPr id="55" name="Line 3"/>
          <p:cNvSpPr/>
          <p:nvPr/>
        </p:nvSpPr>
        <p:spPr>
          <a:xfrm>
            <a:off x="0" y="6309000"/>
            <a:ext cx="914400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6" name="CustomShape 4"/>
          <p:cNvSpPr/>
          <p:nvPr/>
        </p:nvSpPr>
        <p:spPr>
          <a:xfrm>
            <a:off x="0" y="6381360"/>
            <a:ext cx="548640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Energie in der Informatik — durch bessere Software sparen ohne Verzicht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7" name="CustomShape 5"/>
          <p:cNvSpPr/>
          <p:nvPr/>
        </p:nvSpPr>
        <p:spPr>
          <a:xfrm>
            <a:off x="0" y="0"/>
            <a:ext cx="9143640" cy="836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8" name="CustomShape 6"/>
          <p:cNvSpPr/>
          <p:nvPr/>
        </p:nvSpPr>
        <p:spPr>
          <a:xfrm>
            <a:off x="1262160" y="95040"/>
            <a:ext cx="654948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Einhalt</a:t>
            </a:r>
            <a:endParaRPr/>
          </a:p>
        </p:txBody>
      </p:sp>
      <p:pic>
        <p:nvPicPr>
          <p:cNvPr id="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9080"/>
            <a:ext cx="1261080" cy="12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94360" y="1554480"/>
            <a:ext cx="8001000" cy="3566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4000">
                <a:solidFill>
                  <a:srgbClr val="000000"/>
                </a:solidFill>
                <a:latin typeface="Calibri"/>
              </a:rPr>
              <a:t>- Software steuert Hardware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- Energieverbrauch EPI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- Experimente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- CISC- und RISC-Prozessoren</a:t>
            </a:r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7812000" y="6381360"/>
            <a:ext cx="1331640" cy="3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20.2.2016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Samuel Riolo</a:t>
            </a:r>
            <a:endParaRPr/>
          </a:p>
        </p:txBody>
      </p:sp>
      <p:sp>
        <p:nvSpPr>
          <p:cNvPr id="62" name="Line 3"/>
          <p:cNvSpPr/>
          <p:nvPr/>
        </p:nvSpPr>
        <p:spPr>
          <a:xfrm>
            <a:off x="0" y="6309000"/>
            <a:ext cx="914400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3" name="CustomShape 4"/>
          <p:cNvSpPr/>
          <p:nvPr/>
        </p:nvSpPr>
        <p:spPr>
          <a:xfrm>
            <a:off x="0" y="6381360"/>
            <a:ext cx="548640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Energie in der Informatik — durch bessere Software sparen ohne Verzicht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4" name="CustomShape 5"/>
          <p:cNvSpPr/>
          <p:nvPr/>
        </p:nvSpPr>
        <p:spPr>
          <a:xfrm>
            <a:off x="0" y="0"/>
            <a:ext cx="9143640" cy="836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5" name="CustomShape 6"/>
          <p:cNvSpPr/>
          <p:nvPr/>
        </p:nvSpPr>
        <p:spPr>
          <a:xfrm>
            <a:off x="1262160" y="95040"/>
            <a:ext cx="654948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Fragestellung</a:t>
            </a:r>
            <a:endParaRPr/>
          </a:p>
        </p:txBody>
      </p:sp>
      <p:pic>
        <p:nvPicPr>
          <p:cNvPr id="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9080"/>
            <a:ext cx="1261080" cy="12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685800" y="2130480"/>
            <a:ext cx="8001000" cy="2532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4000">
                <a:solidFill>
                  <a:srgbClr val="000000"/>
                </a:solidFill>
                <a:latin typeface="Calibri"/>
              </a:rPr>
              <a:t>SoC (System on Chip)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Bare Metal (ohne OS)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Programm in Assembler</a:t>
            </a:r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7812000" y="6381360"/>
            <a:ext cx="1331640" cy="3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20.2.2016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Samuel Riolo</a:t>
            </a:r>
            <a:endParaRPr/>
          </a:p>
        </p:txBody>
      </p:sp>
      <p:sp>
        <p:nvSpPr>
          <p:cNvPr id="69" name="Line 3"/>
          <p:cNvSpPr/>
          <p:nvPr/>
        </p:nvSpPr>
        <p:spPr>
          <a:xfrm>
            <a:off x="0" y="6309000"/>
            <a:ext cx="914400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0" name="CustomShape 4"/>
          <p:cNvSpPr/>
          <p:nvPr/>
        </p:nvSpPr>
        <p:spPr>
          <a:xfrm>
            <a:off x="0" y="6381360"/>
            <a:ext cx="548640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Energie in der Informatik — durch bessere Software sparen ohne Verzicht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1" name="CustomShape 5"/>
          <p:cNvSpPr/>
          <p:nvPr/>
        </p:nvSpPr>
        <p:spPr>
          <a:xfrm>
            <a:off x="0" y="0"/>
            <a:ext cx="9143640" cy="836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2" name="CustomShape 6"/>
          <p:cNvSpPr/>
          <p:nvPr/>
        </p:nvSpPr>
        <p:spPr>
          <a:xfrm>
            <a:off x="1262160" y="95040"/>
            <a:ext cx="654948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Vorgehen</a:t>
            </a:r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9080"/>
            <a:ext cx="1261080" cy="12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8001000" cy="2532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4000">
                <a:solidFill>
                  <a:srgbClr val="000000"/>
                </a:solidFill>
                <a:latin typeface="Calibri"/>
              </a:rPr>
              <a:t>- Grundlage für weitere Arbeiten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Ideen: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- Green Flag für GCC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- Green Profiler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7812000" y="6381360"/>
            <a:ext cx="1331640" cy="3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20.2.2016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Samuel Riolo</a:t>
            </a:r>
            <a:endParaRPr/>
          </a:p>
        </p:txBody>
      </p:sp>
      <p:sp>
        <p:nvSpPr>
          <p:cNvPr id="76" name="Line 3"/>
          <p:cNvSpPr/>
          <p:nvPr/>
        </p:nvSpPr>
        <p:spPr>
          <a:xfrm>
            <a:off x="0" y="6309000"/>
            <a:ext cx="914400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77" name="CustomShape 4"/>
          <p:cNvSpPr/>
          <p:nvPr/>
        </p:nvSpPr>
        <p:spPr>
          <a:xfrm>
            <a:off x="0" y="6381360"/>
            <a:ext cx="548640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Energie in der Informatik — durch bessere Software sparen ohne Verzicht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8" name="CustomShape 5"/>
          <p:cNvSpPr/>
          <p:nvPr/>
        </p:nvSpPr>
        <p:spPr>
          <a:xfrm>
            <a:off x="0" y="0"/>
            <a:ext cx="9143640" cy="836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9" name="CustomShape 6"/>
          <p:cNvSpPr/>
          <p:nvPr/>
        </p:nvSpPr>
        <p:spPr>
          <a:xfrm>
            <a:off x="1262160" y="95040"/>
            <a:ext cx="654948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Resultate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9080"/>
            <a:ext cx="1261080" cy="12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48640" y="2103120"/>
            <a:ext cx="8183880" cy="33559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000">
                <a:solidFill>
                  <a:srgbClr val="000000"/>
                </a:solidFill>
                <a:latin typeface="Calibri"/>
              </a:rPr>
              <a:t>Demo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&amp; 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Fragen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7812000" y="6381360"/>
            <a:ext cx="1331640" cy="3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20.2.2016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Samuel Riolo</a:t>
            </a:r>
            <a:endParaRPr/>
          </a:p>
        </p:txBody>
      </p:sp>
      <p:sp>
        <p:nvSpPr>
          <p:cNvPr id="83" name="Line 3"/>
          <p:cNvSpPr/>
          <p:nvPr/>
        </p:nvSpPr>
        <p:spPr>
          <a:xfrm>
            <a:off x="0" y="6309000"/>
            <a:ext cx="914400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84" name="CustomShape 4"/>
          <p:cNvSpPr/>
          <p:nvPr/>
        </p:nvSpPr>
        <p:spPr>
          <a:xfrm>
            <a:off x="0" y="6381360"/>
            <a:ext cx="548640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Energie in der Informatik — durch bessere Software sparen ohne Verzicht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5" name="CustomShape 5"/>
          <p:cNvSpPr/>
          <p:nvPr/>
        </p:nvSpPr>
        <p:spPr>
          <a:xfrm>
            <a:off x="0" y="0"/>
            <a:ext cx="9143640" cy="836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86" name="CustomShape 6"/>
          <p:cNvSpPr/>
          <p:nvPr/>
        </p:nvSpPr>
        <p:spPr>
          <a:xfrm>
            <a:off x="1262160" y="95040"/>
            <a:ext cx="6549480" cy="639000"/>
          </a:xfrm>
          <a:prstGeom prst="rect">
            <a:avLst/>
          </a:prstGeom>
          <a:noFill/>
          <a:ln>
            <a:noFill/>
          </a:ln>
        </p:spPr>
      </p:sp>
      <p:pic>
        <p:nvPicPr>
          <p:cNvPr id="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9080"/>
            <a:ext cx="1261080" cy="12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