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59" r:id="rId5"/>
    <p:sldId id="262" r:id="rId6"/>
    <p:sldId id="266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8AE9-C146-4EBD-84A6-366A39A9D637}" type="datetimeFigureOut">
              <a:rPr lang="de-CH" smtClean="0"/>
              <a:t>26.06.2014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1BB6-81DB-4A88-AD6E-F18BD17AD8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15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723-A6F2-46A0-AC34-96A47F7B5E8B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8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1183-F2B2-4401-8A8E-D5AE99A58522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0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784-B62F-4033-9231-D385637063AA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4F31-4D2C-438F-9DA4-72F5F377487D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751-A280-43C8-93DE-9EC19DEB7394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D752-00AD-428D-9993-909E0130F957}" type="datetime1">
              <a:rPr lang="de-CH" smtClean="0"/>
              <a:t>26.06.2014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9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51A-FF87-4A21-8007-464869771AC6}" type="datetime1">
              <a:rPr lang="de-CH" smtClean="0"/>
              <a:t>26.06.2014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18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407A-403D-451F-81D5-D623CC6F2E29}" type="datetime1">
              <a:rPr lang="de-CH" smtClean="0"/>
              <a:t>26.06.2014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6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A40A-7BAA-4705-AAE4-401F1C8F469B}" type="datetime1">
              <a:rPr lang="de-CH" smtClean="0"/>
              <a:t>26.06.2014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3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F55-DA4E-454D-9B22-F4DB5584C627}" type="datetime1">
              <a:rPr lang="de-CH" smtClean="0"/>
              <a:t>26.06.2014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7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947-047F-4CEC-9F74-B774D372333F}" type="datetime1">
              <a:rPr lang="de-CH" smtClean="0"/>
              <a:t>26.06.2014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2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BA7B-BBE4-40E0-83C7-C8967AF168B4}" type="datetime1">
              <a:rPr lang="de-CH" smtClean="0"/>
              <a:t>26.06.2014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6D08-0816-4B1C-87C0-4AC47CEA6C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3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Präsentation Parabook</a:t>
            </a:r>
            <a:br>
              <a:rPr lang="de-CH" dirty="0" smtClean="0"/>
            </a:br>
            <a:r>
              <a:rPr lang="de-CH" dirty="0" smtClean="0"/>
              <a:t>von</a:t>
            </a:r>
            <a:br>
              <a:rPr lang="de-CH" dirty="0" smtClean="0"/>
            </a:br>
            <a:r>
              <a:rPr lang="de-CH" dirty="0" smtClean="0"/>
              <a:t>Samuel Riolo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Android App Parabook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Inhalt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9558" y="1844824"/>
            <a:ext cx="7574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3600" dirty="0" smtClean="0"/>
              <a:t>Mein Hobby Gleitschirmfliegen</a:t>
            </a:r>
          </a:p>
          <a:p>
            <a:pPr marL="285750" indent="-285750">
              <a:buFontTx/>
              <a:buChar char="-"/>
            </a:pPr>
            <a:r>
              <a:rPr lang="de-CH" sz="3600" dirty="0" smtClean="0"/>
              <a:t>Das App Parabook</a:t>
            </a:r>
          </a:p>
          <a:p>
            <a:pPr marL="285750" indent="-285750">
              <a:buFontTx/>
              <a:buChar char="-"/>
            </a:pPr>
            <a:r>
              <a:rPr lang="de-CH" sz="3600" dirty="0" smtClean="0"/>
              <a:t>Navigation</a:t>
            </a:r>
          </a:p>
          <a:p>
            <a:pPr marL="285750" indent="-285750">
              <a:buFontTx/>
              <a:buChar char="-"/>
            </a:pPr>
            <a:r>
              <a:rPr lang="de-CH" sz="3600" dirty="0" smtClean="0"/>
              <a:t>Architektur</a:t>
            </a:r>
          </a:p>
          <a:p>
            <a:pPr marL="285750" indent="-285750">
              <a:buFontTx/>
              <a:buChar char="-"/>
            </a:pPr>
            <a:r>
              <a:rPr lang="de-CH" sz="3600" dirty="0" smtClean="0"/>
              <a:t>Kurze Demonstration</a:t>
            </a:r>
          </a:p>
          <a:p>
            <a:endParaRPr lang="de-CH" sz="3600" dirty="0" smtClean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02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Mein Hobby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0" y="1340768"/>
            <a:ext cx="7106400" cy="473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1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Mein Hobby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2" y="1316184"/>
            <a:ext cx="7107715" cy="4738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Das App Parabook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9558" y="1569368"/>
            <a:ext cx="757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Parabook soll die Daten erfassen, die nach jedem Flug im Flugbuch erfasst werden müssen</a:t>
            </a:r>
          </a:p>
          <a:p>
            <a:endParaRPr lang="de-CH" dirty="0"/>
          </a:p>
          <a:p>
            <a:r>
              <a:rPr lang="de-CH" dirty="0" smtClean="0"/>
              <a:t>Das App erkennt, wann geflogen wird und lenkt den Flugschüler nicht ab</a:t>
            </a:r>
          </a:p>
          <a:p>
            <a:endParaRPr lang="de-CH" dirty="0"/>
          </a:p>
          <a:p>
            <a:r>
              <a:rPr lang="de-CH" dirty="0" smtClean="0"/>
              <a:t>Als Zusatzfunktion kann der Flug auf einer Karte angezeigt werden</a:t>
            </a:r>
          </a:p>
          <a:p>
            <a:endParaRPr lang="de-CH" dirty="0" smtClean="0"/>
          </a:p>
          <a:p>
            <a:r>
              <a:rPr lang="de-CH" dirty="0" smtClean="0"/>
              <a:t>Start- und Landeplätze können erfasst werden; diese dienen der App dazu zu erkennen, ob man am Fliegen ist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98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Navigation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7" y="1412776"/>
            <a:ext cx="8405385" cy="41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Architektur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4" y="1412776"/>
            <a:ext cx="8100392" cy="41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1262028" y="95190"/>
            <a:ext cx="65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Demo</a:t>
            </a:r>
            <a:endParaRPr lang="de-CH" sz="3600" dirty="0"/>
          </a:p>
        </p:txBody>
      </p:sp>
      <p:pic>
        <p:nvPicPr>
          <p:cNvPr id="11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" y="71293"/>
            <a:ext cx="12256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gpht.com/T85B3PlNhXMtWjUUespBrLROFvmmjMKA-pYqyOWkXSxEMHQHOBKlkJnRxfRRkeF0oK72=h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4" y="1302308"/>
            <a:ext cx="7253969" cy="48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4"/>
          <a:stretch/>
        </p:blipFill>
        <p:spPr>
          <a:xfrm>
            <a:off x="5671226" y="2060848"/>
            <a:ext cx="1423388" cy="32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51" y="1833664"/>
            <a:ext cx="2025317" cy="36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83"/>
          <a:stretch/>
        </p:blipFill>
        <p:spPr>
          <a:xfrm>
            <a:off x="1946615" y="2061946"/>
            <a:ext cx="1404000" cy="32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852" y="638132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28.6.2014</a:t>
            </a:r>
          </a:p>
          <a:p>
            <a:r>
              <a:rPr lang="de-CH" sz="1000" dirty="0" smtClean="0"/>
              <a:t>Samuel Riolo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381328"/>
            <a:ext cx="284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Embedded Systems mit Android</a:t>
            </a:r>
          </a:p>
          <a:p>
            <a:r>
              <a:rPr lang="de-CH" sz="1000" dirty="0" smtClean="0"/>
              <a:t>Parabook</a:t>
            </a:r>
          </a:p>
        </p:txBody>
      </p:sp>
      <p:pic>
        <p:nvPicPr>
          <p:cNvPr id="7170" name="Picture 2" descr="http://yttrium-tyclief.github.io/guides/Android/images/android-evolution-kitk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5806"/>
            <a:ext cx="8748464" cy="17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4587" y="1340768"/>
            <a:ext cx="4424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600" dirty="0" smtClean="0"/>
              <a:t>Fragen ?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40430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Präsentation Parabook von Samuel Riolo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sam-virtual-win</dc:creator>
  <cp:lastModifiedBy>sam-virtual-win</cp:lastModifiedBy>
  <cp:revision>16</cp:revision>
  <dcterms:created xsi:type="dcterms:W3CDTF">2014-06-26T18:53:29Z</dcterms:created>
  <dcterms:modified xsi:type="dcterms:W3CDTF">2014-06-26T21:09:46Z</dcterms:modified>
</cp:coreProperties>
</file>