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Alfa Slab One" panose="00000500000000000000"/>
      <p:regular r:id="rId14"/>
    </p:embeddedFont>
    <p:embeddedFont>
      <p:font typeface="Proxima Nova" panose="02000506030000020004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7783351-5C92-48C0-9D2D-C59DE06F1550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23b61b8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723b61b8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97c04ece_1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97c04ece_1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97c04ece_1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97c04ece_1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39d9a8df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39d9a8df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39d9a8df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39d9a8df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97c04ece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97c04ece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sciencedirect.com/topics/engineering/image-processing-algorithm" TargetMode="External"/><Relationship Id="rId2" Type="http://schemas.openxmlformats.org/officeDocument/2006/relationships/hyperlink" Target="https://www.geeksforgeeks.org/digital-image-processing-basics/" TargetMode="External"/><Relationship Id="rId1" Type="http://schemas.openxmlformats.org/officeDocument/2006/relationships/hyperlink" Target="https://www.researchgate.net/publication/272509945_Hand_Segmentation_Techniques_to_Hand_Gesture_Recognition_for_Natural_Human_Computer_Intera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6630" y="54263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tx1"/>
                </a:solidFill>
              </a:rPr>
              <a:t>DIP Mini Project</a:t>
            </a:r>
            <a:endParaRPr lang="en-GB" sz="4000">
              <a:solidFill>
                <a:schemeClr val="tx1"/>
              </a:solidFill>
            </a:endParaRPr>
          </a:p>
        </p:txBody>
      </p:sp>
      <p:sp>
        <p:nvSpPr>
          <p:cNvPr id="57" name="Google Shape;57;p13"/>
          <p:cNvSpPr txBox="1"/>
          <p:nvPr>
            <p:ph type="subTitle" idx="1"/>
          </p:nvPr>
        </p:nvSpPr>
        <p:spPr>
          <a:xfrm>
            <a:off x="-419820" y="29372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Title : Hand detection using Image Processing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89960" y="-30480"/>
            <a:ext cx="2052320" cy="159829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10345" y="3671180"/>
            <a:ext cx="36798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 Project by </a:t>
            </a: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:</a:t>
            </a:r>
            <a:endParaRPr b="1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Harshit Jaiswal</a:t>
            </a: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	 2017BTECS000</a:t>
            </a: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16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Akash Kore</a:t>
            </a: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	 2017BTECS000</a:t>
            </a: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61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Komal Jadhav</a:t>
            </a: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	 2017BTECS000</a:t>
            </a:r>
            <a:r>
              <a:rPr lang="en-IN" alt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99</a:t>
            </a:r>
            <a:endParaRPr lang="en-IN" altLang="en-GB"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08835" y="3904000"/>
            <a:ext cx="27180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Under the guidance of:</a:t>
            </a: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Prof. Kiran P. Kamble</a:t>
            </a:r>
            <a:endParaRPr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Agenda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2326250" y="1590750"/>
          <a:ext cx="3927875" cy="3000000"/>
        </p:xfrm>
        <a:graphic>
          <a:graphicData uri="http://schemas.openxmlformats.org/drawingml/2006/table">
            <a:tbl>
              <a:tblPr>
                <a:noFill/>
                <a:tableStyleId>{C7783351-5C92-48C0-9D2D-C59DE06F1550}</a:tableStyleId>
              </a:tblPr>
              <a:tblGrid>
                <a:gridCol w="715575"/>
                <a:gridCol w="32123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Sr.no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Name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Problem Statement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Objective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Techniques/Algorithm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References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Problem Statement: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00" y="2019650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tx2">
                    <a:lumMod val="10000"/>
                  </a:schemeClr>
                </a:solidFill>
              </a:rPr>
              <a:t>The hand gestures are to be recognized to build an application. Given images of hand gestures, implement suitable segmentation algorithm to detect hand .</a:t>
            </a:r>
            <a:endParaRPr sz="2500" b="1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Objectives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311700" y="923875"/>
            <a:ext cx="8520600" cy="40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>
                <a:solidFill>
                  <a:schemeClr val="bg2">
                    <a:lumMod val="50000"/>
                  </a:schemeClr>
                </a:solidFill>
              </a:rPr>
              <a:t>To study the OpenCV library.</a:t>
            </a:r>
            <a:endParaRPr lang="en-GB">
              <a:solidFill>
                <a:schemeClr val="bg2">
                  <a:lumMod val="50000"/>
                </a:schemeClr>
              </a:solidFill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n-GB">
                <a:solidFill>
                  <a:schemeClr val="bg2">
                    <a:lumMod val="50000"/>
                  </a:schemeClr>
                </a:solidFill>
                <a:sym typeface="+mn-ea"/>
              </a:rPr>
              <a:t>To study the how different image filters are applied.</a:t>
            </a:r>
            <a:endParaRPr lang="en-GB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</a:pPr>
            <a:r>
              <a:rPr lang="en-GB">
                <a:solidFill>
                  <a:schemeClr val="bg2">
                    <a:lumMod val="50000"/>
                  </a:schemeClr>
                </a:solidFill>
              </a:rPr>
              <a:t>To capture the live feed from camera and detect hand using various image processing techniques like image blurring, contouring, thresholding, convex hull.</a:t>
            </a:r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Techniques/Algorithm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6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70000"/>
              </a:lnSpc>
              <a:spcBef>
                <a:spcPts val="13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Capturing image from live feed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Noise reduction using Gaussian filter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Thresholding image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Contouring the image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Constructing convex hull out of 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arenR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Calculating defects and predicting the number of fingers based on 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/>
                </a:solidFill>
              </a:rPr>
              <a:t>References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https://www.researchgate.net/publication/272509945_Hand_Segmentation_Techniques_to_Hand_Gesture_Recognition_for_Natural_Human_Computer_Interaction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https://www.geeksforgeeks.org/digital-image-processing-basics/</a:t>
            </a:r>
            <a:endParaRPr sz="150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https://www.sciencedirect.com/topics/engineering/image-processing-algorithm</a:t>
            </a:r>
            <a:r>
              <a:rPr lang="en-GB" sz="1500"/>
              <a:t> </a:t>
            </a:r>
            <a:endParaRPr sz="1500"/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/>
              <a:t> </a:t>
            </a:r>
            <a:r>
              <a:rPr lang="en-GB"/>
              <a:t>  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9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tx1"/>
                </a:solidFill>
              </a:rPr>
              <a:t>THANK YOU</a:t>
            </a:r>
            <a:endParaRPr lang="en-GB" sz="4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/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Alfa Slab One</vt:lpstr>
      <vt:lpstr>Proxima Nova</vt:lpstr>
      <vt:lpstr>Microsoft YaHei</vt:lpstr>
      <vt:lpstr>Arial Unicode MS</vt:lpstr>
      <vt:lpstr>Gameday</vt:lpstr>
      <vt:lpstr>DIP Mini Project</vt:lpstr>
      <vt:lpstr>Agenda</vt:lpstr>
      <vt:lpstr>Problem Statement:</vt:lpstr>
      <vt:lpstr>Objectives</vt:lpstr>
      <vt:lpstr>Techniques/Algorithm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Mini Project</dc:title>
  <dc:creator/>
  <cp:lastModifiedBy>lenovo</cp:lastModifiedBy>
  <cp:revision>1</cp:revision>
  <dcterms:created xsi:type="dcterms:W3CDTF">2020-05-16T08:01:35Z</dcterms:created>
  <dcterms:modified xsi:type="dcterms:W3CDTF">2020-05-16T08:01:36Z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