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2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2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7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2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F72C8B-E1A8-408F-CE4F-DECE6523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9EA69-21FE-0676-7A42-3772D97C2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90" y="1826096"/>
            <a:ext cx="3149221" cy="2142699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Credit Scoring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3AA0-EE01-52BD-0F23-1EEF8C8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514" y="4196605"/>
            <a:ext cx="2906973" cy="948601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/>
              <a:t>SEMANTIC WORKFLOW AND NECESSARY TOOLS FOR A QUICKSTART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465E-FD5F-5807-EBAB-CE6AA619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2608-1CCC-4804-419A-9085236BE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Data Bundle</a:t>
            </a:r>
          </a:p>
          <a:p>
            <a:r>
              <a:rPr lang="en-US" dirty="0"/>
              <a:t>2. Cloud Services (When scalability is of consideration)</a:t>
            </a:r>
          </a:p>
          <a:p>
            <a:r>
              <a:rPr lang="en-US" dirty="0"/>
              <a:t>3. GPU Power (For scalability and huge datasets)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13A6-5E50-26F3-8763-23656205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D916D-F2B1-A0D8-C904-5AB8858DE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Demo Data will be retrieved from Kaggle to demonstrate how the dataset should be for a better model performance.</a:t>
            </a:r>
          </a:p>
          <a:p>
            <a:r>
              <a:rPr lang="en-US" dirty="0"/>
              <a:t>2. Data Cleaning and Preprocessing: Data will be cleaned and preprocessed to retrieve important information.</a:t>
            </a:r>
          </a:p>
          <a:p>
            <a:r>
              <a:rPr lang="en-US" dirty="0"/>
              <a:t>3. EDA: Explorative Data analysis will be conducted on the Demo Data to show insights from data.</a:t>
            </a:r>
          </a:p>
          <a:p>
            <a:r>
              <a:rPr lang="en-US" dirty="0"/>
              <a:t>4. Model Development and Evaluation: Various models will be trained on the data, and the best models will be selected (an ensemble method may be conducted)</a:t>
            </a:r>
          </a:p>
          <a:p>
            <a:r>
              <a:rPr lang="en-US" dirty="0"/>
              <a:t>5. Model Deployment: The selected model will be deployed and in a real-life scenario, information will be collected to obtain the credit score for a person who needs a loan.</a:t>
            </a:r>
          </a:p>
        </p:txBody>
      </p:sp>
    </p:spTree>
    <p:extLst>
      <p:ext uri="{BB962C8B-B14F-4D97-AF65-F5344CB8AC3E}">
        <p14:creationId xmlns:p14="http://schemas.microsoft.com/office/powerpoint/2010/main" val="104819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8911A-DD11-40DB-5FEF-B60FE4B0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90" y="1826096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You!</a:t>
            </a:r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3802C839-F9F4-6FB8-F3A7-6A62C9DF4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003" y="644971"/>
            <a:ext cx="5571565" cy="55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2263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RegularSeed_2SEEDS">
      <a:dk1>
        <a:srgbClr val="000000"/>
      </a:dk1>
      <a:lt1>
        <a:srgbClr val="FFFFFF"/>
      </a:lt1>
      <a:dk2>
        <a:srgbClr val="1B2130"/>
      </a:dk2>
      <a:lt2>
        <a:srgbClr val="F0F0F3"/>
      </a:lt2>
      <a:accent1>
        <a:srgbClr val="9FA812"/>
      </a:accent1>
      <a:accent2>
        <a:srgbClr val="D19325"/>
      </a:accent2>
      <a:accent3>
        <a:srgbClr val="6CB220"/>
      </a:accent3>
      <a:accent4>
        <a:srgbClr val="1798D5"/>
      </a:accent4>
      <a:accent5>
        <a:srgbClr val="295BE7"/>
      </a:accent5>
      <a:accent6>
        <a:srgbClr val="482DD9"/>
      </a:accent6>
      <a:hlink>
        <a:srgbClr val="473FB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Goudy Old Style</vt:lpstr>
      <vt:lpstr>MarrakeshVTI</vt:lpstr>
      <vt:lpstr>Credit Scoring Project</vt:lpstr>
      <vt:lpstr>Requirements</vt:lpstr>
      <vt:lpstr>Semantic Flow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Kongo Prince Kweku</dc:creator>
  <cp:lastModifiedBy>Kongo Prince Kweku</cp:lastModifiedBy>
  <cp:revision>2</cp:revision>
  <dcterms:created xsi:type="dcterms:W3CDTF">2025-01-10T11:02:58Z</dcterms:created>
  <dcterms:modified xsi:type="dcterms:W3CDTF">2025-01-10T12:54:30Z</dcterms:modified>
</cp:coreProperties>
</file>