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90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7" autoAdjust="0"/>
    <p:restoredTop sz="70505" autoAdjust="0"/>
  </p:normalViewPr>
  <p:slideViewPr>
    <p:cSldViewPr>
      <p:cViewPr varScale="1">
        <p:scale>
          <a:sx n="65" d="100"/>
          <a:sy n="65" d="100"/>
        </p:scale>
        <p:origin x="1162" y="53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229AB-1D43-462E-BC3D-EC578603248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7936-57E2-4B80-87E9-50228306C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7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7936-57E2-4B80-87E9-50228306C7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计算思维导论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9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）邮件标题格式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学号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_ComEx03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）附件格式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附件包含两个：报告为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，代码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文件名：学号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_ComEx03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）报告内容与格式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详细说明如何达到目标：简述分析与设计、实现演示、总结；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）杜绝任何形式的代码拷贝与报告抄袭，遵循学术规范。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）未按照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中格式要求的，将会扣分。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）提交邮箱：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nju_comex@163.com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）截止日期：作业一：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2022.01.05 23:59:59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3DF4F0-3E32-4A9B-947E-47AE37CA0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77"/>
          <a:stretch/>
        </p:blipFill>
        <p:spPr>
          <a:xfrm>
            <a:off x="5687616" y="1513392"/>
            <a:ext cx="3456384" cy="194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124</Words>
  <Application>Microsoft Office PowerPoint</Application>
  <PresentationFormat>全屏显示(4:3)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</vt:lpstr>
      <vt:lpstr>计算思维导论</vt:lpstr>
      <vt:lpstr>提交说明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</dc:title>
  <dc:creator>zhang</dc:creator>
  <cp:lastModifiedBy>jmt</cp:lastModifiedBy>
  <cp:revision>567</cp:revision>
  <dcterms:created xsi:type="dcterms:W3CDTF">2017-10-23T11:05:15Z</dcterms:created>
  <dcterms:modified xsi:type="dcterms:W3CDTF">2021-12-07T10:31:57Z</dcterms:modified>
</cp:coreProperties>
</file>