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93" r:id="rId5"/>
    <p:sldId id="294" r:id="rId6"/>
    <p:sldId id="295" r:id="rId7"/>
    <p:sldId id="292" r:id="rId8"/>
    <p:sldId id="296" r:id="rId9"/>
    <p:sldId id="297" r:id="rId10"/>
    <p:sldId id="298" r:id="rId11"/>
    <p:sldId id="29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7" autoAdjust="0"/>
    <p:restoredTop sz="70505" autoAdjust="0"/>
  </p:normalViewPr>
  <p:slideViewPr>
    <p:cSldViewPr>
      <p:cViewPr varScale="1">
        <p:scale>
          <a:sx n="80" d="100"/>
          <a:sy n="80" d="100"/>
        </p:scale>
        <p:origin x="2562" y="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9AB-1D43-462E-BC3D-EC578603248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7936-57E2-4B80-87E9-50228306C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2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0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/>
              <a:t>实验的第一部分就已经完成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8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离网率是指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放弃目前所使用网络（移动、联通、网通等业务产品）的用户数量占该网络全部用户数量的比例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，也可以说是客户流失率。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9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tbrains.com/pycharm-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867795/article/details/10719363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计算思维导论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8204-D51D-44BF-852D-A5D7599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43C45-B12D-44C9-850E-35D864A3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安装以及</a:t>
            </a:r>
            <a:r>
              <a:rPr lang="en-US" altLang="zh-CN" dirty="0"/>
              <a:t>python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按照文档里面的实验步骤，学习和使用数据处理工具</a:t>
            </a:r>
            <a:r>
              <a:rPr lang="en-US" altLang="zh-CN" dirty="0"/>
              <a:t>pandas</a:t>
            </a:r>
            <a:r>
              <a:rPr lang="zh-CN" altLang="en-US" dirty="0"/>
              <a:t>，运行文档给出的代码，并在实验报告中给出运行结果的截图</a:t>
            </a:r>
            <a:endParaRPr lang="en-US" altLang="zh-CN" dirty="0"/>
          </a:p>
          <a:p>
            <a:r>
              <a:rPr lang="en-US" altLang="zh-CN" dirty="0"/>
              <a:t>test.csv</a:t>
            </a:r>
            <a:r>
              <a:rPr lang="zh-CN" altLang="zh-CN" dirty="0"/>
              <a:t>里面的数据进行操作</a:t>
            </a:r>
            <a:r>
              <a:rPr lang="zh-CN" altLang="en-US" dirty="0"/>
              <a:t>以及结果截图</a:t>
            </a:r>
            <a:endParaRPr lang="en-US" altLang="zh-CN" dirty="0"/>
          </a:p>
          <a:p>
            <a:r>
              <a:rPr lang="zh-CN" altLang="en-US" dirty="0"/>
              <a:t>感受与收获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1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）邮件标题格式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_ComEx01/02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附件包含两个：报告为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_ComEx01/02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详细说明如何达到目标：简述分析与设计、实现演示、总结；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）杜绝任何形式的代码拷贝与报告抄袭，遵循学术规范。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）未按照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中格式要求的，将会扣分。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nju_comex@163.com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）截止日期：作业一：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2021.11.9 23:59:59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3DF4F0-3E32-4A9B-947E-47AE37CA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77"/>
          <a:stretch/>
        </p:blipFill>
        <p:spPr>
          <a:xfrm>
            <a:off x="5687616" y="1513392"/>
            <a:ext cx="3456384" cy="19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作业一内容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学习、安装</a:t>
            </a:r>
            <a:r>
              <a:rPr lang="en-US" altLang="zh-CN" b="1" dirty="0">
                <a:solidFill>
                  <a:schemeClr val="tx2"/>
                </a:solidFill>
              </a:rPr>
              <a:t>python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利用</a:t>
            </a:r>
            <a:r>
              <a:rPr lang="en-US" altLang="zh-CN" b="1" dirty="0">
                <a:solidFill>
                  <a:schemeClr val="tx2"/>
                </a:solidFill>
              </a:rPr>
              <a:t>Pandas</a:t>
            </a:r>
            <a:r>
              <a:rPr lang="zh-CN" altLang="en-US" b="1" dirty="0">
                <a:solidFill>
                  <a:schemeClr val="tx2"/>
                </a:solidFill>
              </a:rPr>
              <a:t>进行数据探索</a:t>
            </a:r>
            <a:endParaRPr lang="en-US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作业一要求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实验报告要求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作业提交说明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学习、安装</a:t>
            </a:r>
            <a:r>
              <a:rPr lang="en-US" altLang="zh-CN" dirty="0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学习资料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当成查询手册，切忌通篇阅读</a:t>
            </a:r>
            <a:endParaRPr lang="en-US" altLang="zh-CN" sz="2000" dirty="0"/>
          </a:p>
          <a:p>
            <a:r>
              <a:rPr lang="en-US" altLang="zh-CN" sz="2400" dirty="0"/>
              <a:t>Python </a:t>
            </a:r>
            <a:r>
              <a:rPr lang="zh-CN" altLang="en-US" sz="2400" dirty="0"/>
              <a:t>安装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（自带）</a:t>
            </a:r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</a:p>
          <a:p>
            <a:pPr lvl="2"/>
            <a:r>
              <a:rPr lang="zh-CN" altLang="en-US" sz="1800" dirty="0"/>
              <a:t>命令行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Pycharm</a:t>
            </a:r>
            <a:r>
              <a:rPr lang="en-US" altLang="zh-CN" sz="1800" dirty="0"/>
              <a:t> </a:t>
            </a:r>
            <a:r>
              <a:rPr lang="zh-CN" altLang="en-US" sz="1400" dirty="0"/>
              <a:t>集成开发环境</a:t>
            </a:r>
            <a:r>
              <a:rPr lang="en-US" altLang="zh-CN" sz="1400" dirty="0"/>
              <a:t> </a:t>
            </a:r>
            <a:r>
              <a:rPr lang="zh-CN" altLang="en-US" sz="1400" dirty="0"/>
              <a:t>（</a:t>
            </a:r>
            <a:r>
              <a:rPr lang="zh-CN" altLang="en-US" sz="1400" b="1" dirty="0">
                <a:solidFill>
                  <a:srgbClr val="FF0000"/>
                </a:solidFill>
              </a:rPr>
              <a:t>推荐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617A91-3C48-45E9-8FEA-B4938FC1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3384376" cy="8048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08C129-8F01-449A-90FB-7B977A4D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744" y="4165513"/>
            <a:ext cx="5633749" cy="8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78B9C-7360-4648-A1F9-BA660E7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Pycharm</a:t>
            </a:r>
            <a:r>
              <a:rPr lang="en-US" altLang="zh-CN" sz="5400" dirty="0"/>
              <a:t> </a:t>
            </a:r>
            <a:r>
              <a:rPr lang="zh-CN" altLang="en-US" dirty="0"/>
              <a:t>集成开发环境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768E4-6DB3-4FAB-9DB7-DEF0D348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zh-CN" altLang="en-US" dirty="0"/>
              <a:t>进入网址</a:t>
            </a:r>
            <a:r>
              <a:rPr lang="en-US" altLang="zh-CN" dirty="0">
                <a:hlinkClick r:id="rId2"/>
              </a:rPr>
              <a:t>https://www.jetbrains.com/pycharm-edu/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Download free </a:t>
            </a:r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Edu</a:t>
            </a:r>
            <a:r>
              <a:rPr lang="zh-CN" altLang="en-US" dirty="0"/>
              <a:t>（免费）</a:t>
            </a:r>
            <a:endParaRPr lang="en-US" altLang="zh-CN" dirty="0"/>
          </a:p>
          <a:p>
            <a:pPr lvl="1"/>
            <a:r>
              <a:rPr lang="zh-CN" altLang="en-US" dirty="0"/>
              <a:t>进入下载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3A41B0-7392-4D78-879F-047D0172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32" y="2665561"/>
            <a:ext cx="4017425" cy="1915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01CF55-EE88-416A-8878-47A4D97D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78" y="2651902"/>
            <a:ext cx="4017426" cy="2144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266AF1-B258-40BE-A988-529E8B7C3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314" y="5257800"/>
            <a:ext cx="4017426" cy="11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9FC21AF-7C17-42C4-A989-388EFC74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143250"/>
            <a:ext cx="4791075" cy="3714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D78B9C-7360-4648-A1F9-BA660E7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Pycharm</a:t>
            </a:r>
            <a:r>
              <a:rPr lang="en-US" altLang="zh-CN" sz="5400" dirty="0"/>
              <a:t> </a:t>
            </a:r>
            <a:r>
              <a:rPr lang="zh-CN" altLang="en-US" dirty="0"/>
              <a:t>集成开发环境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768E4-6DB3-4FAB-9DB7-DEF0D348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安装（根据指示）</a:t>
            </a:r>
            <a:endParaRPr lang="en-US" altLang="zh-CN" dirty="0"/>
          </a:p>
          <a:p>
            <a:pPr lvl="1"/>
            <a:r>
              <a:rPr lang="zh-CN" altLang="en-US" dirty="0"/>
              <a:t>根据提示点击</a:t>
            </a:r>
            <a:r>
              <a:rPr lang="en-US" altLang="zh-CN" dirty="0"/>
              <a:t>next</a:t>
            </a:r>
          </a:p>
          <a:p>
            <a:pPr lvl="1"/>
            <a:r>
              <a:rPr lang="zh-CN" altLang="en-US" dirty="0"/>
              <a:t>勾选一下</a:t>
            </a:r>
            <a:r>
              <a:rPr lang="zh-CN" altLang="en-US" b="1" dirty="0"/>
              <a:t>路径</a:t>
            </a:r>
            <a:r>
              <a:rPr lang="zh-CN" altLang="en-US" dirty="0"/>
              <a:t>、</a:t>
            </a:r>
            <a:r>
              <a:rPr lang="zh-CN" altLang="en-US" b="1" dirty="0"/>
              <a:t>图标</a:t>
            </a:r>
            <a:endParaRPr lang="en-US" altLang="zh-CN" b="1" dirty="0"/>
          </a:p>
          <a:p>
            <a:pPr lvl="1"/>
            <a:r>
              <a:rPr lang="zh-CN" altLang="en-US" b="1" dirty="0"/>
              <a:t>点击</a:t>
            </a:r>
            <a:r>
              <a:rPr lang="en-US" altLang="zh-CN" b="1" dirty="0"/>
              <a:t>install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B0BFDE-3B5D-4067-BD1D-13303B320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24" y="3113038"/>
            <a:ext cx="4791075" cy="3714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F1806A-F5E5-4856-A1D8-D3C99750F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924" y="3143250"/>
            <a:ext cx="4802048" cy="37232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8C18EE-C3EE-4EAA-8A44-DA983DE2C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970" y="4846225"/>
            <a:ext cx="1656184" cy="17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6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EFEF43E-6A3F-4437-906E-06A0C502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55" y="1377522"/>
            <a:ext cx="6472420" cy="52414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D78B9C-7360-4648-A1F9-BA660E7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Pycharm</a:t>
            </a:r>
            <a:r>
              <a:rPr lang="en-US" altLang="zh-CN" sz="5400" dirty="0"/>
              <a:t> </a:t>
            </a:r>
            <a:r>
              <a:rPr lang="zh-CN" altLang="en-US" dirty="0"/>
              <a:t>集成开发环境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768E4-6DB3-4FAB-9DB7-DEF0D348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PyCharm Edu</a:t>
            </a:r>
            <a:r>
              <a:rPr lang="zh-CN" altLang="en-US" dirty="0"/>
              <a:t>图标</a:t>
            </a:r>
            <a:endParaRPr lang="en-US" altLang="zh-CN" dirty="0"/>
          </a:p>
          <a:p>
            <a:pPr lvl="1"/>
            <a:r>
              <a:rPr lang="zh-CN" altLang="en-US" dirty="0"/>
              <a:t>新建工程文件：</a:t>
            </a:r>
            <a:r>
              <a:rPr lang="en-US" altLang="zh-CN" dirty="0"/>
              <a:t>ComEx01</a:t>
            </a:r>
          </a:p>
          <a:p>
            <a:pPr lvl="1"/>
            <a:r>
              <a:rPr lang="zh-CN" altLang="en-US" dirty="0"/>
              <a:t>点击创建</a:t>
            </a:r>
            <a:endParaRPr lang="en-US" altLang="zh-CN" dirty="0"/>
          </a:p>
          <a:p>
            <a:r>
              <a:rPr lang="zh-CN" altLang="en-US" dirty="0"/>
              <a:t>工程目录</a:t>
            </a:r>
            <a:endParaRPr lang="en-US" altLang="zh-CN" dirty="0"/>
          </a:p>
          <a:p>
            <a:pPr lvl="1"/>
            <a:r>
              <a:rPr lang="zh-CN" altLang="en-US" dirty="0"/>
              <a:t>库文件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r>
              <a:rPr lang="zh-CN" altLang="en-US" dirty="0"/>
              <a:t>右键运行</a:t>
            </a:r>
            <a:endParaRPr lang="en-US" altLang="zh-CN" dirty="0"/>
          </a:p>
          <a:p>
            <a:pPr lvl="1"/>
            <a:r>
              <a:rPr lang="zh-CN" altLang="en-US" dirty="0"/>
              <a:t>查看输出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F02B37-44A5-4D20-A815-CE5FB32E1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59" y="1321035"/>
            <a:ext cx="6585611" cy="4906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37F70-10CA-4AD6-925E-4B1597F64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287" y="1309823"/>
            <a:ext cx="6547357" cy="5193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B63DF4-1059-494A-B56E-21236013D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109" y="1506072"/>
            <a:ext cx="6561648" cy="52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9D5-44E6-4F59-ADFB-C46FCEB9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754437"/>
            <a:ext cx="2124075" cy="2828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255111-758A-484B-BF6C-5B99A4BC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Pandas</a:t>
            </a:r>
            <a:r>
              <a:rPr lang="zh-CN" altLang="en-US" dirty="0"/>
              <a:t>进行数据探索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57A-379E-415C-BD7D-9891DFBA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Pandas </a:t>
            </a:r>
            <a:r>
              <a:rPr lang="zh-CN" altLang="en-US" dirty="0"/>
              <a:t>是基于 </a:t>
            </a:r>
            <a:r>
              <a:rPr lang="en-US" altLang="zh-CN" dirty="0"/>
              <a:t>NumPy </a:t>
            </a:r>
            <a:r>
              <a:rPr lang="zh-CN" altLang="en-US" dirty="0"/>
              <a:t>的一种工具，提供了大量数据探索的方法。</a:t>
            </a:r>
            <a:endParaRPr lang="en-US" altLang="zh-CN" dirty="0"/>
          </a:p>
          <a:p>
            <a:pPr lvl="1"/>
            <a:r>
              <a:rPr lang="zh-CN" altLang="en-US" dirty="0"/>
              <a:t>安装方法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https://blog.csdn.net/weixin_42867795/article/details/107193634</a:t>
            </a:r>
            <a:r>
              <a:rPr lang="en-US" altLang="zh-CN" dirty="0"/>
              <a:t>  </a:t>
            </a:r>
            <a:r>
              <a:rPr lang="zh-CN" altLang="en-US" dirty="0"/>
              <a:t>（自行搜索）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endParaRPr lang="en-US" altLang="zh-CN" dirty="0"/>
          </a:p>
          <a:p>
            <a:pPr lvl="2"/>
            <a:r>
              <a:rPr lang="zh-CN" altLang="en-US" dirty="0"/>
              <a:t>文档</a:t>
            </a:r>
            <a:r>
              <a:rPr lang="en-US" altLang="zh-CN" dirty="0"/>
              <a:t>1-7</a:t>
            </a:r>
            <a:r>
              <a:rPr lang="zh-CN" altLang="en-US" dirty="0"/>
              <a:t>页：七部分 </a:t>
            </a:r>
            <a:endParaRPr lang="en-US" altLang="zh-CN" dirty="0"/>
          </a:p>
          <a:p>
            <a:pPr lvl="3"/>
            <a:r>
              <a:rPr lang="zh-CN" altLang="en-US" dirty="0"/>
              <a:t>需要手动敲一下命令</a:t>
            </a:r>
            <a:endParaRPr lang="en-US" altLang="zh-CN" dirty="0"/>
          </a:p>
          <a:p>
            <a:pPr lvl="3"/>
            <a:r>
              <a:rPr lang="zh-CN" altLang="en-US" dirty="0"/>
              <a:t>例子</a:t>
            </a:r>
            <a:endParaRPr lang="en-US" altLang="zh-CN" dirty="0"/>
          </a:p>
          <a:p>
            <a:pPr lvl="2"/>
            <a:r>
              <a:rPr lang="zh-CN" altLang="en-US" dirty="0"/>
              <a:t>预测离网率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AB724A-740B-44C2-B559-9E5251B88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630746"/>
            <a:ext cx="6141145" cy="42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33706F-2660-4705-BA97-4E0F56FD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87" y="1582922"/>
            <a:ext cx="4819713" cy="22234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F05789-21F9-4EBC-B09B-06E72552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预测离网率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27458-C5AC-49A1-B45A-AF00D182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离网率</a:t>
            </a:r>
            <a:endParaRPr lang="en-US" altLang="zh-CN" dirty="0"/>
          </a:p>
          <a:p>
            <a:pPr lvl="1"/>
            <a:r>
              <a:rPr lang="zh-CN" altLang="en-US" dirty="0"/>
              <a:t>客户流失率</a:t>
            </a:r>
            <a:endParaRPr lang="en-US" altLang="zh-CN" dirty="0"/>
          </a:p>
          <a:p>
            <a:r>
              <a:rPr lang="zh-CN" altLang="en-US" dirty="0"/>
              <a:t>与什么有关</a:t>
            </a:r>
            <a:endParaRPr lang="en-US" altLang="zh-CN" dirty="0"/>
          </a:p>
          <a:p>
            <a:pPr lvl="1"/>
            <a:r>
              <a:rPr lang="zh-CN" altLang="en-US" dirty="0"/>
              <a:t>国际套餐？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B1D7A-4CBC-405A-B198-AAA1537A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96" y="1401148"/>
            <a:ext cx="4819713" cy="3511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A6A32D-C7DC-4B2D-BA6B-DA6AD8654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8" y="3990304"/>
            <a:ext cx="9144000" cy="28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D2DC-E4EC-41E9-AF3A-AA9B3D6E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预测离网率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8EA39-1E9A-42A5-A0D9-353178C2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pPr lvl="1"/>
            <a:r>
              <a:rPr lang="zh-CN" altLang="zh-CN" dirty="0"/>
              <a:t>在客服呼叫次数超过</a:t>
            </a:r>
            <a:r>
              <a:rPr lang="en-US" altLang="zh-CN" dirty="0"/>
              <a:t> 3 </a:t>
            </a:r>
            <a:r>
              <a:rPr lang="zh-CN" altLang="zh-CN" dirty="0"/>
              <a:t>次并且已办理</a:t>
            </a:r>
            <a:r>
              <a:rPr lang="en-US" altLang="zh-CN" dirty="0"/>
              <a:t> International Plan </a:t>
            </a:r>
            <a:r>
              <a:rPr lang="zh-CN" altLang="zh-CN"/>
              <a:t>国际</a:t>
            </a:r>
            <a:r>
              <a:rPr lang="zh-CN" altLang="en-US"/>
              <a:t>套餐</a:t>
            </a:r>
            <a:endParaRPr lang="en-US" altLang="zh-CN" dirty="0"/>
          </a:p>
          <a:p>
            <a:pPr lvl="1"/>
            <a:r>
              <a:rPr lang="zh-CN" altLang="en-US" dirty="0"/>
              <a:t>准确率：</a:t>
            </a:r>
            <a:r>
              <a:rPr lang="en-US" altLang="zh-CN" dirty="0"/>
              <a:t> 85.8</a:t>
            </a:r>
            <a:r>
              <a:rPr lang="zh-CN" altLang="zh-CN" dirty="0"/>
              <a:t>％</a:t>
            </a:r>
            <a:endParaRPr lang="en-US" altLang="zh-CN" dirty="0"/>
          </a:p>
          <a:p>
            <a:r>
              <a:rPr lang="zh-CN" altLang="en-US" dirty="0"/>
              <a:t>探索</a:t>
            </a:r>
            <a:endParaRPr lang="en-US" altLang="zh-CN" dirty="0"/>
          </a:p>
          <a:p>
            <a:pPr lvl="1"/>
            <a:r>
              <a:rPr lang="zh-CN" altLang="en-US" dirty="0"/>
              <a:t>离网率还可以和什么元素相关？</a:t>
            </a:r>
            <a:endParaRPr lang="en-US" altLang="zh-CN" dirty="0"/>
          </a:p>
          <a:p>
            <a:pPr lvl="1"/>
            <a:r>
              <a:rPr lang="en-US" altLang="zh-CN" dirty="0"/>
              <a:t>test.csv</a:t>
            </a:r>
            <a:r>
              <a:rPr lang="zh-CN" altLang="en-US" dirty="0"/>
              <a:t>里面的数据优先按照</a:t>
            </a:r>
            <a:r>
              <a:rPr lang="en-US" altLang="zh-CN" dirty="0"/>
              <a:t>attempts</a:t>
            </a:r>
            <a:r>
              <a:rPr lang="zh-CN" altLang="en-US" dirty="0"/>
              <a:t>排序，当</a:t>
            </a:r>
            <a:r>
              <a:rPr lang="en-US" altLang="zh-CN" dirty="0"/>
              <a:t>attempts</a:t>
            </a:r>
            <a:r>
              <a:rPr lang="zh-CN" altLang="en-US" dirty="0"/>
              <a:t>一样，按照</a:t>
            </a:r>
            <a:r>
              <a:rPr lang="en-US" altLang="zh-CN" dirty="0"/>
              <a:t>name</a:t>
            </a:r>
            <a:r>
              <a:rPr lang="zh-CN" altLang="en-US" dirty="0"/>
              <a:t>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B3DB9-9FA8-468A-972D-A6244EE5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04" y="3962929"/>
            <a:ext cx="3686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490</Words>
  <Application>Microsoft Office PowerPoint</Application>
  <PresentationFormat>全屏显示(4:3)</PresentationFormat>
  <Paragraphs>87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计算思维导论</vt:lpstr>
      <vt:lpstr>大纲</vt:lpstr>
      <vt:lpstr>学习、安装python</vt:lpstr>
      <vt:lpstr>Pycharm 集成开发环境</vt:lpstr>
      <vt:lpstr>Pycharm 集成开发环境</vt:lpstr>
      <vt:lpstr>Pycharm 集成开发环境</vt:lpstr>
      <vt:lpstr>利用Pandas进行数据探索</vt:lpstr>
      <vt:lpstr>预测离网率</vt:lpstr>
      <vt:lpstr>预测离网率</vt:lpstr>
      <vt:lpstr>实验报告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zhang</dc:creator>
  <cp:lastModifiedBy>jmt</cp:lastModifiedBy>
  <cp:revision>565</cp:revision>
  <dcterms:created xsi:type="dcterms:W3CDTF">2017-10-23T11:05:15Z</dcterms:created>
  <dcterms:modified xsi:type="dcterms:W3CDTF">2021-10-26T11:16:29Z</dcterms:modified>
</cp:coreProperties>
</file>