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3.xml" ContentType="application/vnd.openxmlformats-officedocument.themeOverr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0" r:id="rId4"/>
    <p:sldId id="262" r:id="rId5"/>
    <p:sldId id="276" r:id="rId6"/>
    <p:sldId id="277" r:id="rId7"/>
    <p:sldId id="271" r:id="rId8"/>
    <p:sldId id="272" r:id="rId9"/>
    <p:sldId id="273" r:id="rId10"/>
    <p:sldId id="274" r:id="rId11"/>
    <p:sldId id="275" r:id="rId12"/>
    <p:sldId id="261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40"/>
    <a:srgbClr val="FCCA07"/>
    <a:srgbClr val="354B5E"/>
    <a:srgbClr val="D9D9D9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78" d="100"/>
          <a:sy n="78" d="100"/>
        </p:scale>
        <p:origin x="225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 rot="5400000">
            <a:off x="-872874" y="1949476"/>
            <a:ext cx="299253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B57CCB7-6D2A-48C8-9C30-EDD12AB2FD50}"/>
              </a:ext>
            </a:extLst>
          </p:cNvPr>
          <p:cNvGrpSpPr/>
          <p:nvPr userDrawn="1"/>
        </p:nvGrpSpPr>
        <p:grpSpPr>
          <a:xfrm>
            <a:off x="1103809" y="637163"/>
            <a:ext cx="9984382" cy="5583674"/>
            <a:chOff x="1104532" y="637886"/>
            <a:chExt cx="9984382" cy="5583674"/>
          </a:xfrm>
          <a:solidFill>
            <a:schemeClr val="accent2"/>
          </a:solidFill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4B6FCA1-77D0-44F7-9F26-60CC8B4942DB}"/>
                </a:ext>
              </a:extLst>
            </p:cNvPr>
            <p:cNvSpPr/>
            <p:nvPr userDrawn="1"/>
          </p:nvSpPr>
          <p:spPr>
            <a:xfrm>
              <a:off x="1104532" y="733333"/>
              <a:ext cx="9783364" cy="5488227"/>
            </a:xfrm>
            <a:custGeom>
              <a:avLst/>
              <a:gdLst/>
              <a:ahLst/>
              <a:cxnLst/>
              <a:rect l="0" t="0" r="0" b="0"/>
              <a:pathLst>
                <a:path w="9783363" h="5488226">
                  <a:moveTo>
                    <a:pt x="8092064" y="0"/>
                  </a:moveTo>
                  <a:lnTo>
                    <a:pt x="0" y="0"/>
                  </a:lnTo>
                  <a:lnTo>
                    <a:pt x="0" y="4057239"/>
                  </a:lnTo>
                  <a:lnTo>
                    <a:pt x="1840256" y="5488227"/>
                  </a:lnTo>
                  <a:lnTo>
                    <a:pt x="9784087" y="5488227"/>
                  </a:lnTo>
                  <a:lnTo>
                    <a:pt x="9784087" y="1211893"/>
                  </a:lnTo>
                  <a:close/>
                </a:path>
              </a:pathLst>
            </a:custGeom>
            <a:grpFill/>
            <a:ln w="7228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E7EAD9D1-E42E-4350-8239-30D40C3CF5F5}"/>
                </a:ext>
              </a:extLst>
            </p:cNvPr>
            <p:cNvSpPr/>
            <p:nvPr userDrawn="1"/>
          </p:nvSpPr>
          <p:spPr>
            <a:xfrm>
              <a:off x="9903052" y="637886"/>
              <a:ext cx="1185862" cy="723087"/>
            </a:xfrm>
            <a:custGeom>
              <a:avLst/>
              <a:gdLst/>
              <a:ahLst/>
              <a:cxnLst/>
              <a:rect l="0" t="0" r="0" b="0"/>
              <a:pathLst>
                <a:path w="1185862" h="723086">
                  <a:moveTo>
                    <a:pt x="0" y="0"/>
                  </a:moveTo>
                  <a:lnTo>
                    <a:pt x="1185862" y="0"/>
                  </a:lnTo>
                  <a:lnTo>
                    <a:pt x="1185862" y="723087"/>
                  </a:lnTo>
                  <a:close/>
                </a:path>
              </a:pathLst>
            </a:custGeom>
            <a:grpFill/>
            <a:ln w="7228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8360230" y="2311707"/>
            <a:ext cx="3831771" cy="4530914"/>
            <a:chOff x="8360230" y="2311707"/>
            <a:chExt cx="3831771" cy="4530914"/>
          </a:xfrm>
        </p:grpSpPr>
        <p:sp>
          <p:nvSpPr>
            <p:cNvPr id="41" name="任意多边形: 形状 40"/>
            <p:cNvSpPr/>
            <p:nvPr userDrawn="1"/>
          </p:nvSpPr>
          <p:spPr>
            <a:xfrm>
              <a:off x="8360230" y="2311707"/>
              <a:ext cx="3831770" cy="4530914"/>
            </a:xfrm>
            <a:custGeom>
              <a:avLst/>
              <a:gdLst>
                <a:gd name="connsiteX0" fmla="*/ 2509684 w 3831770"/>
                <a:gd name="connsiteY0" fmla="*/ 0 h 4530914"/>
                <a:gd name="connsiteX1" fmla="*/ 3691294 w 3831770"/>
                <a:gd name="connsiteY1" fmla="*/ 293994 h 4530914"/>
                <a:gd name="connsiteX2" fmla="*/ 3831770 w 3831770"/>
                <a:gd name="connsiteY2" fmla="*/ 378277 h 4530914"/>
                <a:gd name="connsiteX3" fmla="*/ 3831770 w 3831770"/>
                <a:gd name="connsiteY3" fmla="*/ 398044 h 4530914"/>
                <a:gd name="connsiteX4" fmla="*/ 3697775 w 3831770"/>
                <a:gd name="connsiteY4" fmla="*/ 316549 h 4530914"/>
                <a:gd name="connsiteX5" fmla="*/ 2509684 w 3831770"/>
                <a:gd name="connsiteY5" fmla="*/ 14983 h 4530914"/>
                <a:gd name="connsiteX6" fmla="*/ 14983 w 3831770"/>
                <a:gd name="connsiteY6" fmla="*/ 2509685 h 4530914"/>
                <a:gd name="connsiteX7" fmla="*/ 923789 w 3831770"/>
                <a:gd name="connsiteY7" fmla="*/ 4433965 h 4530914"/>
                <a:gd name="connsiteX8" fmla="*/ 1053351 w 3831770"/>
                <a:gd name="connsiteY8" fmla="*/ 4530914 h 4530914"/>
                <a:gd name="connsiteX9" fmla="*/ 1025867 w 3831770"/>
                <a:gd name="connsiteY9" fmla="*/ 4530914 h 4530914"/>
                <a:gd name="connsiteX10" fmla="*/ 919836 w 3831770"/>
                <a:gd name="connsiteY10" fmla="*/ 4452175 h 4530914"/>
                <a:gd name="connsiteX11" fmla="*/ 734925 w 3831770"/>
                <a:gd name="connsiteY11" fmla="*/ 4284443 h 4530914"/>
                <a:gd name="connsiteX12" fmla="*/ 0 w 3831770"/>
                <a:gd name="connsiteY12" fmla="*/ 2509685 h 4530914"/>
                <a:gd name="connsiteX13" fmla="*/ 734925 w 3831770"/>
                <a:gd name="connsiteY13" fmla="*/ 734926 h 4530914"/>
                <a:gd name="connsiteX14" fmla="*/ 2509684 w 3831770"/>
                <a:gd name="connsiteY14" fmla="*/ 0 h 453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31770" h="4530914">
                  <a:moveTo>
                    <a:pt x="2509684" y="0"/>
                  </a:moveTo>
                  <a:cubicBezTo>
                    <a:pt x="2928745" y="0"/>
                    <a:pt x="3332004" y="101839"/>
                    <a:pt x="3691294" y="293994"/>
                  </a:cubicBezTo>
                  <a:lnTo>
                    <a:pt x="3831770" y="378277"/>
                  </a:lnTo>
                  <a:lnTo>
                    <a:pt x="3831770" y="398044"/>
                  </a:lnTo>
                  <a:lnTo>
                    <a:pt x="3697775" y="316549"/>
                  </a:lnTo>
                  <a:cubicBezTo>
                    <a:pt x="3344324" y="124285"/>
                    <a:pt x="2939514" y="14983"/>
                    <a:pt x="2509684" y="14983"/>
                  </a:cubicBezTo>
                  <a:cubicBezTo>
                    <a:pt x="1134227" y="14983"/>
                    <a:pt x="14983" y="1134227"/>
                    <a:pt x="14983" y="2509685"/>
                  </a:cubicBezTo>
                  <a:cubicBezTo>
                    <a:pt x="14983" y="3283379"/>
                    <a:pt x="369119" y="3976006"/>
                    <a:pt x="923789" y="4433965"/>
                  </a:cubicBezTo>
                  <a:lnTo>
                    <a:pt x="1053351" y="4530914"/>
                  </a:lnTo>
                  <a:lnTo>
                    <a:pt x="1025867" y="4530914"/>
                  </a:lnTo>
                  <a:lnTo>
                    <a:pt x="919836" y="4452175"/>
                  </a:lnTo>
                  <a:cubicBezTo>
                    <a:pt x="855915" y="4399662"/>
                    <a:pt x="794203" y="4343721"/>
                    <a:pt x="734925" y="4284443"/>
                  </a:cubicBezTo>
                  <a:cubicBezTo>
                    <a:pt x="260708" y="3810226"/>
                    <a:pt x="0" y="3180182"/>
                    <a:pt x="0" y="2509685"/>
                  </a:cubicBezTo>
                  <a:cubicBezTo>
                    <a:pt x="0" y="1839187"/>
                    <a:pt x="260708" y="1209144"/>
                    <a:pt x="734925" y="734926"/>
                  </a:cubicBezTo>
                  <a:cubicBezTo>
                    <a:pt x="1209144" y="260708"/>
                    <a:pt x="1839187" y="0"/>
                    <a:pt x="2509684" y="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 userDrawn="1"/>
          </p:nvSpPr>
          <p:spPr>
            <a:xfrm>
              <a:off x="8608202" y="2559679"/>
              <a:ext cx="3583798" cy="4282942"/>
            </a:xfrm>
            <a:custGeom>
              <a:avLst/>
              <a:gdLst>
                <a:gd name="connsiteX0" fmla="*/ 3583798 w 3583798"/>
                <a:gd name="connsiteY0" fmla="*/ 4074397 h 4282942"/>
                <a:gd name="connsiteX1" fmla="*/ 3583798 w 3583798"/>
                <a:gd name="connsiteY1" fmla="*/ 4094482 h 4282942"/>
                <a:gd name="connsiteX2" fmla="*/ 3516017 w 3583798"/>
                <a:gd name="connsiteY2" fmla="*/ 4144796 h 4282942"/>
                <a:gd name="connsiteX3" fmla="*/ 3374932 w 3583798"/>
                <a:gd name="connsiteY3" fmla="*/ 4231783 h 4282942"/>
                <a:gd name="connsiteX4" fmla="*/ 3276345 w 3583798"/>
                <a:gd name="connsiteY4" fmla="*/ 4282942 h 4282942"/>
                <a:gd name="connsiteX5" fmla="*/ 3241933 w 3583798"/>
                <a:gd name="connsiteY5" fmla="*/ 4282942 h 4282942"/>
                <a:gd name="connsiteX6" fmla="*/ 3379273 w 3583798"/>
                <a:gd name="connsiteY6" fmla="*/ 4210403 h 4282942"/>
                <a:gd name="connsiteX7" fmla="*/ 3517124 w 3583798"/>
                <a:gd name="connsiteY7" fmla="*/ 4124282 h 4282942"/>
                <a:gd name="connsiteX8" fmla="*/ 2261713 w 3583798"/>
                <a:gd name="connsiteY8" fmla="*/ 0 h 4282942"/>
                <a:gd name="connsiteX9" fmla="*/ 3516017 w 3583798"/>
                <a:gd name="connsiteY9" fmla="*/ 378630 h 4282942"/>
                <a:gd name="connsiteX10" fmla="*/ 3583798 w 3583798"/>
                <a:gd name="connsiteY10" fmla="*/ 428945 h 4282942"/>
                <a:gd name="connsiteX11" fmla="*/ 3583798 w 3583798"/>
                <a:gd name="connsiteY11" fmla="*/ 449030 h 4282942"/>
                <a:gd name="connsiteX12" fmla="*/ 3517124 w 3583798"/>
                <a:gd name="connsiteY12" fmla="*/ 399144 h 4282942"/>
                <a:gd name="connsiteX13" fmla="*/ 2261713 w 3583798"/>
                <a:gd name="connsiteY13" fmla="*/ 14984 h 4282942"/>
                <a:gd name="connsiteX14" fmla="*/ 14983 w 3583798"/>
                <a:gd name="connsiteY14" fmla="*/ 2261713 h 4282942"/>
                <a:gd name="connsiteX15" fmla="*/ 1191552 w 3583798"/>
                <a:gd name="connsiteY15" fmla="*/ 4236928 h 4282942"/>
                <a:gd name="connsiteX16" fmla="*/ 1286949 w 3583798"/>
                <a:gd name="connsiteY16" fmla="*/ 4282942 h 4282942"/>
                <a:gd name="connsiteX17" fmla="*/ 1248745 w 3583798"/>
                <a:gd name="connsiteY17" fmla="*/ 4282942 h 4282942"/>
                <a:gd name="connsiteX18" fmla="*/ 1196780 w 3583798"/>
                <a:gd name="connsiteY18" fmla="*/ 4258368 h 4282942"/>
                <a:gd name="connsiteX19" fmla="*/ 662257 w 3583798"/>
                <a:gd name="connsiteY19" fmla="*/ 3861169 h 4282942"/>
                <a:gd name="connsiteX20" fmla="*/ 0 w 3583798"/>
                <a:gd name="connsiteY20" fmla="*/ 2261713 h 4282942"/>
                <a:gd name="connsiteX21" fmla="*/ 662257 w 3583798"/>
                <a:gd name="connsiteY21" fmla="*/ 662257 h 4282942"/>
                <a:gd name="connsiteX22" fmla="*/ 2261713 w 3583798"/>
                <a:gd name="connsiteY22" fmla="*/ 0 h 428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3798" h="4282942">
                  <a:moveTo>
                    <a:pt x="3583798" y="4074397"/>
                  </a:moveTo>
                  <a:lnTo>
                    <a:pt x="3583798" y="4094482"/>
                  </a:lnTo>
                  <a:lnTo>
                    <a:pt x="3516017" y="4144796"/>
                  </a:lnTo>
                  <a:cubicBezTo>
                    <a:pt x="3469970" y="4175585"/>
                    <a:pt x="3422912" y="4204593"/>
                    <a:pt x="3374932" y="4231783"/>
                  </a:cubicBezTo>
                  <a:lnTo>
                    <a:pt x="3276345" y="4282942"/>
                  </a:lnTo>
                  <a:lnTo>
                    <a:pt x="3241933" y="4282942"/>
                  </a:lnTo>
                  <a:lnTo>
                    <a:pt x="3379273" y="4210403"/>
                  </a:lnTo>
                  <a:cubicBezTo>
                    <a:pt x="3426318" y="4183324"/>
                    <a:pt x="3472295" y="4154590"/>
                    <a:pt x="3517124" y="4124282"/>
                  </a:cubicBezTo>
                  <a:close/>
                  <a:moveTo>
                    <a:pt x="2261713" y="0"/>
                  </a:moveTo>
                  <a:cubicBezTo>
                    <a:pt x="2714580" y="0"/>
                    <a:pt x="3147641" y="132321"/>
                    <a:pt x="3516017" y="378630"/>
                  </a:cubicBezTo>
                  <a:lnTo>
                    <a:pt x="3583798" y="428945"/>
                  </a:lnTo>
                  <a:lnTo>
                    <a:pt x="3583798" y="449030"/>
                  </a:lnTo>
                  <a:lnTo>
                    <a:pt x="3517124" y="399144"/>
                  </a:lnTo>
                  <a:cubicBezTo>
                    <a:pt x="3158493" y="156680"/>
                    <a:pt x="2726380" y="14984"/>
                    <a:pt x="2261713" y="14984"/>
                  </a:cubicBezTo>
                  <a:cubicBezTo>
                    <a:pt x="1022603" y="14984"/>
                    <a:pt x="14983" y="1022603"/>
                    <a:pt x="14983" y="2261713"/>
                  </a:cubicBezTo>
                  <a:cubicBezTo>
                    <a:pt x="14983" y="3113602"/>
                    <a:pt x="491241" y="3856075"/>
                    <a:pt x="1191552" y="4236928"/>
                  </a:cubicBezTo>
                  <a:lnTo>
                    <a:pt x="1286949" y="4282942"/>
                  </a:lnTo>
                  <a:lnTo>
                    <a:pt x="1248745" y="4282942"/>
                  </a:lnTo>
                  <a:lnTo>
                    <a:pt x="1196780" y="4258368"/>
                  </a:lnTo>
                  <a:cubicBezTo>
                    <a:pt x="1002434" y="4154465"/>
                    <a:pt x="822390" y="4021302"/>
                    <a:pt x="662257" y="3861169"/>
                  </a:cubicBezTo>
                  <a:cubicBezTo>
                    <a:pt x="235236" y="3434148"/>
                    <a:pt x="0" y="2866285"/>
                    <a:pt x="0" y="2261713"/>
                  </a:cubicBezTo>
                  <a:cubicBezTo>
                    <a:pt x="0" y="1657141"/>
                    <a:pt x="235236" y="1089278"/>
                    <a:pt x="662257" y="662257"/>
                  </a:cubicBezTo>
                  <a:cubicBezTo>
                    <a:pt x="1089278" y="235237"/>
                    <a:pt x="1657141" y="0"/>
                    <a:pt x="2261713" y="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>
            <a:xfrm>
              <a:off x="8848681" y="2800157"/>
              <a:ext cx="3343319" cy="4042464"/>
            </a:xfrm>
            <a:custGeom>
              <a:avLst/>
              <a:gdLst>
                <a:gd name="connsiteX0" fmla="*/ 2021232 w 3343319"/>
                <a:gd name="connsiteY0" fmla="*/ 0 h 4042464"/>
                <a:gd name="connsiteX1" fmla="*/ 3301667 w 3343319"/>
                <a:gd name="connsiteY1" fmla="*/ 456925 h 4042464"/>
                <a:gd name="connsiteX2" fmla="*/ 3343319 w 3343319"/>
                <a:gd name="connsiteY2" fmla="*/ 494649 h 4042464"/>
                <a:gd name="connsiteX3" fmla="*/ 3343319 w 3343319"/>
                <a:gd name="connsiteY3" fmla="*/ 515921 h 4042464"/>
                <a:gd name="connsiteX4" fmla="*/ 3296765 w 3343319"/>
                <a:gd name="connsiteY4" fmla="*/ 473602 h 4042464"/>
                <a:gd name="connsiteX5" fmla="*/ 2021232 w 3343319"/>
                <a:gd name="connsiteY5" fmla="*/ 14983 h 4042464"/>
                <a:gd name="connsiteX6" fmla="*/ 14983 w 3343319"/>
                <a:gd name="connsiteY6" fmla="*/ 2021232 h 4042464"/>
                <a:gd name="connsiteX7" fmla="*/ 2021232 w 3343319"/>
                <a:gd name="connsiteY7" fmla="*/ 4027481 h 4042464"/>
                <a:gd name="connsiteX8" fmla="*/ 3296765 w 3343319"/>
                <a:gd name="connsiteY8" fmla="*/ 3568863 h 4042464"/>
                <a:gd name="connsiteX9" fmla="*/ 3343319 w 3343319"/>
                <a:gd name="connsiteY9" fmla="*/ 3526544 h 4042464"/>
                <a:gd name="connsiteX10" fmla="*/ 3343319 w 3343319"/>
                <a:gd name="connsiteY10" fmla="*/ 3547971 h 4042464"/>
                <a:gd name="connsiteX11" fmla="*/ 3301667 w 3343319"/>
                <a:gd name="connsiteY11" fmla="*/ 3585755 h 4042464"/>
                <a:gd name="connsiteX12" fmla="*/ 2021232 w 3343319"/>
                <a:gd name="connsiteY12" fmla="*/ 4042464 h 4042464"/>
                <a:gd name="connsiteX13" fmla="*/ 591836 w 3343319"/>
                <a:gd name="connsiteY13" fmla="*/ 3450628 h 4042464"/>
                <a:gd name="connsiteX14" fmla="*/ 0 w 3343319"/>
                <a:gd name="connsiteY14" fmla="*/ 2021232 h 4042464"/>
                <a:gd name="connsiteX15" fmla="*/ 591836 w 3343319"/>
                <a:gd name="connsiteY15" fmla="*/ 591837 h 4042464"/>
                <a:gd name="connsiteX16" fmla="*/ 2021232 w 3343319"/>
                <a:gd name="connsiteY16" fmla="*/ 0 h 404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43319" h="4042464">
                  <a:moveTo>
                    <a:pt x="2021232" y="0"/>
                  </a:moveTo>
                  <a:cubicBezTo>
                    <a:pt x="2493858" y="0"/>
                    <a:pt x="2941247" y="161175"/>
                    <a:pt x="3301667" y="456925"/>
                  </a:cubicBezTo>
                  <a:lnTo>
                    <a:pt x="3343319" y="494649"/>
                  </a:lnTo>
                  <a:lnTo>
                    <a:pt x="3343319" y="515921"/>
                  </a:lnTo>
                  <a:lnTo>
                    <a:pt x="3296765" y="473602"/>
                  </a:lnTo>
                  <a:cubicBezTo>
                    <a:pt x="2949851" y="187199"/>
                    <a:pt x="2505330" y="14983"/>
                    <a:pt x="2021232" y="14983"/>
                  </a:cubicBezTo>
                  <a:cubicBezTo>
                    <a:pt x="914724" y="14983"/>
                    <a:pt x="14983" y="914724"/>
                    <a:pt x="14983" y="2021232"/>
                  </a:cubicBezTo>
                  <a:cubicBezTo>
                    <a:pt x="14983" y="3127741"/>
                    <a:pt x="914724" y="4027481"/>
                    <a:pt x="2021232" y="4027481"/>
                  </a:cubicBezTo>
                  <a:cubicBezTo>
                    <a:pt x="2505330" y="4027481"/>
                    <a:pt x="2949851" y="3855265"/>
                    <a:pt x="3296765" y="3568863"/>
                  </a:cubicBezTo>
                  <a:lnTo>
                    <a:pt x="3343319" y="3526544"/>
                  </a:lnTo>
                  <a:lnTo>
                    <a:pt x="3343319" y="3547971"/>
                  </a:lnTo>
                  <a:lnTo>
                    <a:pt x="3301667" y="3585755"/>
                  </a:lnTo>
                  <a:cubicBezTo>
                    <a:pt x="2941247" y="3881864"/>
                    <a:pt x="2493858" y="4042464"/>
                    <a:pt x="2021232" y="4042464"/>
                  </a:cubicBezTo>
                  <a:cubicBezTo>
                    <a:pt x="1481088" y="4042464"/>
                    <a:pt x="973907" y="3831951"/>
                    <a:pt x="591836" y="3450628"/>
                  </a:cubicBezTo>
                  <a:cubicBezTo>
                    <a:pt x="209765" y="3068557"/>
                    <a:pt x="0" y="2561376"/>
                    <a:pt x="0" y="2021232"/>
                  </a:cubicBezTo>
                  <a:cubicBezTo>
                    <a:pt x="0" y="1481088"/>
                    <a:pt x="210514" y="973907"/>
                    <a:pt x="591836" y="591837"/>
                  </a:cubicBezTo>
                  <a:cubicBezTo>
                    <a:pt x="973907" y="209765"/>
                    <a:pt x="1481088" y="0"/>
                    <a:pt x="2021232" y="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>
            <a:xfrm>
              <a:off x="9047958" y="2999435"/>
              <a:ext cx="3144042" cy="3643913"/>
            </a:xfrm>
            <a:custGeom>
              <a:avLst/>
              <a:gdLst>
                <a:gd name="connsiteX0" fmla="*/ 1821956 w 3144042"/>
                <a:gd name="connsiteY0" fmla="*/ 0 h 3643913"/>
                <a:gd name="connsiteX1" fmla="*/ 3110510 w 3144042"/>
                <a:gd name="connsiteY1" fmla="*/ 533402 h 3643913"/>
                <a:gd name="connsiteX2" fmla="*/ 3144042 w 3144042"/>
                <a:gd name="connsiteY2" fmla="*/ 570373 h 3643913"/>
                <a:gd name="connsiteX3" fmla="*/ 3144042 w 3144042"/>
                <a:gd name="connsiteY3" fmla="*/ 594280 h 3643913"/>
                <a:gd name="connsiteX4" fmla="*/ 3099087 w 3144042"/>
                <a:gd name="connsiteY4" fmla="*/ 544826 h 3643913"/>
                <a:gd name="connsiteX5" fmla="*/ 1821956 w 3144042"/>
                <a:gd name="connsiteY5" fmla="*/ 14983 h 3643913"/>
                <a:gd name="connsiteX6" fmla="*/ 14983 w 3144042"/>
                <a:gd name="connsiteY6" fmla="*/ 1821956 h 3643913"/>
                <a:gd name="connsiteX7" fmla="*/ 1821956 w 3144042"/>
                <a:gd name="connsiteY7" fmla="*/ 3628930 h 3643913"/>
                <a:gd name="connsiteX8" fmla="*/ 3099087 w 3144042"/>
                <a:gd name="connsiteY8" fmla="*/ 3099087 h 3643913"/>
                <a:gd name="connsiteX9" fmla="*/ 3144042 w 3144042"/>
                <a:gd name="connsiteY9" fmla="*/ 3049633 h 3643913"/>
                <a:gd name="connsiteX10" fmla="*/ 3144042 w 3144042"/>
                <a:gd name="connsiteY10" fmla="*/ 3073481 h 3643913"/>
                <a:gd name="connsiteX11" fmla="*/ 3110510 w 3144042"/>
                <a:gd name="connsiteY11" fmla="*/ 3110511 h 3643913"/>
                <a:gd name="connsiteX12" fmla="*/ 1821956 w 3144042"/>
                <a:gd name="connsiteY12" fmla="*/ 3643913 h 3643913"/>
                <a:gd name="connsiteX13" fmla="*/ 533402 w 3144042"/>
                <a:gd name="connsiteY13" fmla="*/ 3110511 h 3643913"/>
                <a:gd name="connsiteX14" fmla="*/ 0 w 3144042"/>
                <a:gd name="connsiteY14" fmla="*/ 1821956 h 3643913"/>
                <a:gd name="connsiteX15" fmla="*/ 533402 w 3144042"/>
                <a:gd name="connsiteY15" fmla="*/ 533402 h 3643913"/>
                <a:gd name="connsiteX16" fmla="*/ 1821956 w 3144042"/>
                <a:gd name="connsiteY16" fmla="*/ 0 h 364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4042" h="3643913">
                  <a:moveTo>
                    <a:pt x="1821956" y="0"/>
                  </a:moveTo>
                  <a:cubicBezTo>
                    <a:pt x="2308910" y="0"/>
                    <a:pt x="2765897" y="189538"/>
                    <a:pt x="3110510" y="533402"/>
                  </a:cubicBezTo>
                  <a:lnTo>
                    <a:pt x="3144042" y="570373"/>
                  </a:lnTo>
                  <a:lnTo>
                    <a:pt x="3144042" y="594280"/>
                  </a:lnTo>
                  <a:lnTo>
                    <a:pt x="3099087" y="544826"/>
                  </a:lnTo>
                  <a:cubicBezTo>
                    <a:pt x="2771891" y="217631"/>
                    <a:pt x="2320148" y="14983"/>
                    <a:pt x="1821956" y="14983"/>
                  </a:cubicBezTo>
                  <a:cubicBezTo>
                    <a:pt x="825573" y="14983"/>
                    <a:pt x="14983" y="825574"/>
                    <a:pt x="14983" y="1821956"/>
                  </a:cubicBezTo>
                  <a:cubicBezTo>
                    <a:pt x="14983" y="2818339"/>
                    <a:pt x="825573" y="3628930"/>
                    <a:pt x="1821956" y="3628930"/>
                  </a:cubicBezTo>
                  <a:cubicBezTo>
                    <a:pt x="2320148" y="3628930"/>
                    <a:pt x="2771891" y="3426282"/>
                    <a:pt x="3099087" y="3099087"/>
                  </a:cubicBezTo>
                  <a:lnTo>
                    <a:pt x="3144042" y="3049633"/>
                  </a:lnTo>
                  <a:lnTo>
                    <a:pt x="3144042" y="3073481"/>
                  </a:lnTo>
                  <a:lnTo>
                    <a:pt x="3110510" y="3110511"/>
                  </a:lnTo>
                  <a:cubicBezTo>
                    <a:pt x="2765897" y="3454376"/>
                    <a:pt x="2308910" y="3643913"/>
                    <a:pt x="1821956" y="3643913"/>
                  </a:cubicBezTo>
                  <a:cubicBezTo>
                    <a:pt x="1335002" y="3643913"/>
                    <a:pt x="878016" y="3454376"/>
                    <a:pt x="533402" y="3110511"/>
                  </a:cubicBezTo>
                  <a:cubicBezTo>
                    <a:pt x="189538" y="2765897"/>
                    <a:pt x="0" y="2308910"/>
                    <a:pt x="0" y="1821956"/>
                  </a:cubicBezTo>
                  <a:cubicBezTo>
                    <a:pt x="0" y="1335003"/>
                    <a:pt x="189538" y="878016"/>
                    <a:pt x="533402" y="533402"/>
                  </a:cubicBezTo>
                  <a:cubicBezTo>
                    <a:pt x="877266" y="189538"/>
                    <a:pt x="1335002" y="0"/>
                    <a:pt x="1821956" y="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>
            <a:xfrm>
              <a:off x="9336386" y="3287862"/>
              <a:ext cx="2855615" cy="3067059"/>
            </a:xfrm>
            <a:custGeom>
              <a:avLst/>
              <a:gdLst>
                <a:gd name="connsiteX0" fmla="*/ 1533530 w 2855615"/>
                <a:gd name="connsiteY0" fmla="*/ 0 h 3067059"/>
                <a:gd name="connsiteX1" fmla="*/ 2804855 w 2855615"/>
                <a:gd name="connsiteY1" fmla="*/ 676951 h 3067059"/>
                <a:gd name="connsiteX2" fmla="*/ 2855615 w 2855615"/>
                <a:gd name="connsiteY2" fmla="*/ 760432 h 3067059"/>
                <a:gd name="connsiteX3" fmla="*/ 2855615 w 2855615"/>
                <a:gd name="connsiteY3" fmla="*/ 789477 h 3067059"/>
                <a:gd name="connsiteX4" fmla="*/ 2792241 w 2855615"/>
                <a:gd name="connsiteY4" fmla="*/ 685313 h 3067059"/>
                <a:gd name="connsiteX5" fmla="*/ 1533530 w 2855615"/>
                <a:gd name="connsiteY5" fmla="*/ 14984 h 3067059"/>
                <a:gd name="connsiteX6" fmla="*/ 14983 w 2855615"/>
                <a:gd name="connsiteY6" fmla="*/ 1533530 h 3067059"/>
                <a:gd name="connsiteX7" fmla="*/ 1533530 w 2855615"/>
                <a:gd name="connsiteY7" fmla="*/ 3052076 h 3067059"/>
                <a:gd name="connsiteX8" fmla="*/ 2792439 w 2855615"/>
                <a:gd name="connsiteY8" fmla="*/ 2381747 h 3067059"/>
                <a:gd name="connsiteX9" fmla="*/ 2855615 w 2855615"/>
                <a:gd name="connsiteY9" fmla="*/ 2277844 h 3067059"/>
                <a:gd name="connsiteX10" fmla="*/ 2855615 w 2855615"/>
                <a:gd name="connsiteY10" fmla="*/ 2306353 h 3067059"/>
                <a:gd name="connsiteX11" fmla="*/ 2804657 w 2855615"/>
                <a:gd name="connsiteY11" fmla="*/ 2390109 h 3067059"/>
                <a:gd name="connsiteX12" fmla="*/ 1533530 w 2855615"/>
                <a:gd name="connsiteY12" fmla="*/ 3067059 h 3067059"/>
                <a:gd name="connsiteX13" fmla="*/ 0 w 2855615"/>
                <a:gd name="connsiteY13" fmla="*/ 1533530 h 3067059"/>
                <a:gd name="connsiteX14" fmla="*/ 1533530 w 2855615"/>
                <a:gd name="connsiteY14" fmla="*/ 0 h 306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5615" h="3067059">
                  <a:moveTo>
                    <a:pt x="1533530" y="0"/>
                  </a:moveTo>
                  <a:cubicBezTo>
                    <a:pt x="2062155" y="0"/>
                    <a:pt x="2529034" y="268937"/>
                    <a:pt x="2804855" y="676951"/>
                  </a:cubicBezTo>
                  <a:lnTo>
                    <a:pt x="2855615" y="760432"/>
                  </a:lnTo>
                  <a:lnTo>
                    <a:pt x="2855615" y="789477"/>
                  </a:lnTo>
                  <a:lnTo>
                    <a:pt x="2792241" y="685313"/>
                  </a:lnTo>
                  <a:cubicBezTo>
                    <a:pt x="2518967" y="281286"/>
                    <a:pt x="2056537" y="14984"/>
                    <a:pt x="1533530" y="14984"/>
                  </a:cubicBezTo>
                  <a:cubicBezTo>
                    <a:pt x="696718" y="14984"/>
                    <a:pt x="14983" y="695969"/>
                    <a:pt x="14983" y="1533530"/>
                  </a:cubicBezTo>
                  <a:cubicBezTo>
                    <a:pt x="14983" y="2370341"/>
                    <a:pt x="695969" y="3052076"/>
                    <a:pt x="1533530" y="3052076"/>
                  </a:cubicBezTo>
                  <a:cubicBezTo>
                    <a:pt x="2057004" y="3052076"/>
                    <a:pt x="2519318" y="2785773"/>
                    <a:pt x="2792439" y="2381747"/>
                  </a:cubicBezTo>
                  <a:lnTo>
                    <a:pt x="2855615" y="2277844"/>
                  </a:lnTo>
                  <a:lnTo>
                    <a:pt x="2855615" y="2306353"/>
                  </a:lnTo>
                  <a:lnTo>
                    <a:pt x="2804657" y="2390109"/>
                  </a:lnTo>
                  <a:cubicBezTo>
                    <a:pt x="2528683" y="2798123"/>
                    <a:pt x="2061687" y="3067059"/>
                    <a:pt x="1533530" y="3067059"/>
                  </a:cubicBezTo>
                  <a:cubicBezTo>
                    <a:pt x="688477" y="3067059"/>
                    <a:pt x="0" y="2379330"/>
                    <a:pt x="0" y="1533530"/>
                  </a:cubicBezTo>
                  <a:cubicBezTo>
                    <a:pt x="0" y="688478"/>
                    <a:pt x="687728" y="0"/>
                    <a:pt x="1533530" y="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0B20647-20A8-4FBC-A8A7-4FE0184127AB}"/>
                </a:ext>
              </a:extLst>
            </p:cNvPr>
            <p:cNvSpPr/>
            <p:nvPr userDrawn="1"/>
          </p:nvSpPr>
          <p:spPr>
            <a:xfrm>
              <a:off x="9718456" y="3669933"/>
              <a:ext cx="2299920" cy="2299920"/>
            </a:xfrm>
            <a:custGeom>
              <a:avLst/>
              <a:gdLst/>
              <a:ahLst/>
              <a:cxnLst/>
              <a:rect l="0" t="0" r="0" b="0"/>
              <a:pathLst>
                <a:path w="2099886" h="2099886">
                  <a:moveTo>
                    <a:pt x="1051311" y="2102623"/>
                  </a:moveTo>
                  <a:cubicBezTo>
                    <a:pt x="471278" y="2102623"/>
                    <a:pt x="0" y="1630661"/>
                    <a:pt x="0" y="1051311"/>
                  </a:cubicBezTo>
                  <a:cubicBezTo>
                    <a:pt x="0" y="471962"/>
                    <a:pt x="471962" y="0"/>
                    <a:pt x="1051311" y="0"/>
                  </a:cubicBezTo>
                  <a:cubicBezTo>
                    <a:pt x="1630661" y="0"/>
                    <a:pt x="2102623" y="471962"/>
                    <a:pt x="2102623" y="1051311"/>
                  </a:cubicBezTo>
                  <a:cubicBezTo>
                    <a:pt x="2102623" y="1630661"/>
                    <a:pt x="1631345" y="2102623"/>
                    <a:pt x="1051311" y="2102623"/>
                  </a:cubicBezTo>
                  <a:close/>
                  <a:moveTo>
                    <a:pt x="1051311" y="13680"/>
                  </a:moveTo>
                  <a:cubicBezTo>
                    <a:pt x="478802" y="13680"/>
                    <a:pt x="13680" y="479486"/>
                    <a:pt x="13680" y="1051311"/>
                  </a:cubicBezTo>
                  <a:cubicBezTo>
                    <a:pt x="13680" y="1623137"/>
                    <a:pt x="478802" y="2088943"/>
                    <a:pt x="1051311" y="2088943"/>
                  </a:cubicBezTo>
                  <a:cubicBezTo>
                    <a:pt x="1623821" y="2088943"/>
                    <a:pt x="2088943" y="1623821"/>
                    <a:pt x="2088943" y="1051311"/>
                  </a:cubicBezTo>
                  <a:cubicBezTo>
                    <a:pt x="2088943" y="478802"/>
                    <a:pt x="1623821" y="13680"/>
                    <a:pt x="1051311" y="1368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A264F8A-210B-4301-AB7C-E0BDE24B25C9}"/>
                </a:ext>
              </a:extLst>
            </p:cNvPr>
            <p:cNvSpPr/>
            <p:nvPr userDrawn="1"/>
          </p:nvSpPr>
          <p:spPr>
            <a:xfrm>
              <a:off x="10069812" y="4021289"/>
              <a:ext cx="1595710" cy="1595710"/>
            </a:xfrm>
            <a:custGeom>
              <a:avLst/>
              <a:gdLst/>
              <a:ahLst/>
              <a:cxnLst/>
              <a:rect l="0" t="0" r="0" b="0"/>
              <a:pathLst>
                <a:path w="1456924" h="1456924">
                  <a:moveTo>
                    <a:pt x="730514" y="1461029"/>
                  </a:moveTo>
                  <a:cubicBezTo>
                    <a:pt x="327637" y="1461029"/>
                    <a:pt x="0" y="1133392"/>
                    <a:pt x="0" y="730514"/>
                  </a:cubicBezTo>
                  <a:cubicBezTo>
                    <a:pt x="0" y="327637"/>
                    <a:pt x="327637" y="0"/>
                    <a:pt x="730514" y="0"/>
                  </a:cubicBezTo>
                  <a:cubicBezTo>
                    <a:pt x="1133392" y="0"/>
                    <a:pt x="1461029" y="327637"/>
                    <a:pt x="1461029" y="730514"/>
                  </a:cubicBezTo>
                  <a:cubicBezTo>
                    <a:pt x="1461029" y="1133392"/>
                    <a:pt x="1133392" y="1461029"/>
                    <a:pt x="730514" y="1461029"/>
                  </a:cubicBezTo>
                  <a:close/>
                  <a:moveTo>
                    <a:pt x="730514" y="13680"/>
                  </a:moveTo>
                  <a:cubicBezTo>
                    <a:pt x="335161" y="13680"/>
                    <a:pt x="13680" y="335161"/>
                    <a:pt x="13680" y="730514"/>
                  </a:cubicBezTo>
                  <a:cubicBezTo>
                    <a:pt x="13680" y="1125868"/>
                    <a:pt x="335161" y="1447349"/>
                    <a:pt x="730514" y="1447349"/>
                  </a:cubicBezTo>
                  <a:cubicBezTo>
                    <a:pt x="1125868" y="1447349"/>
                    <a:pt x="1447349" y="1125868"/>
                    <a:pt x="1447349" y="730514"/>
                  </a:cubicBezTo>
                  <a:cubicBezTo>
                    <a:pt x="1447349" y="335161"/>
                    <a:pt x="1125868" y="13680"/>
                    <a:pt x="730514" y="1368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>
            <a:off x="2355138" y="1637"/>
            <a:ext cx="3746138" cy="2084324"/>
            <a:chOff x="2355138" y="1637"/>
            <a:chExt cx="3746138" cy="2084324"/>
          </a:xfrm>
        </p:grpSpPr>
        <p:sp>
          <p:nvSpPr>
            <p:cNvPr id="45" name="任意多边形: 形状 44"/>
            <p:cNvSpPr/>
            <p:nvPr userDrawn="1"/>
          </p:nvSpPr>
          <p:spPr>
            <a:xfrm>
              <a:off x="2355138" y="1637"/>
              <a:ext cx="3746138" cy="2084324"/>
            </a:xfrm>
            <a:custGeom>
              <a:avLst/>
              <a:gdLst>
                <a:gd name="connsiteX0" fmla="*/ 12767 w 3746138"/>
                <a:gd name="connsiteY0" fmla="*/ 0 h 2084324"/>
                <a:gd name="connsiteX1" fmla="*/ 24056 w 3746138"/>
                <a:gd name="connsiteY1" fmla="*/ 0 h 2084324"/>
                <a:gd name="connsiteX2" fmla="*/ 20815 w 3746138"/>
                <a:gd name="connsiteY2" fmla="*/ 21176 h 2084324"/>
                <a:gd name="connsiteX3" fmla="*/ 11183 w 3746138"/>
                <a:gd name="connsiteY3" fmla="*/ 211256 h 2084324"/>
                <a:gd name="connsiteX4" fmla="*/ 1873070 w 3746138"/>
                <a:gd name="connsiteY4" fmla="*/ 2073142 h 2084324"/>
                <a:gd name="connsiteX5" fmla="*/ 3734956 w 3746138"/>
                <a:gd name="connsiteY5" fmla="*/ 211256 h 2084324"/>
                <a:gd name="connsiteX6" fmla="*/ 3725324 w 3746138"/>
                <a:gd name="connsiteY6" fmla="*/ 21176 h 2084324"/>
                <a:gd name="connsiteX7" fmla="*/ 3722082 w 3746138"/>
                <a:gd name="connsiteY7" fmla="*/ 0 h 2084324"/>
                <a:gd name="connsiteX8" fmla="*/ 3733372 w 3746138"/>
                <a:gd name="connsiteY8" fmla="*/ 0 h 2084324"/>
                <a:gd name="connsiteX9" fmla="*/ 3737086 w 3746138"/>
                <a:gd name="connsiteY9" fmla="*/ 25184 h 2084324"/>
                <a:gd name="connsiteX10" fmla="*/ 3746138 w 3746138"/>
                <a:gd name="connsiteY10" fmla="*/ 211256 h 2084324"/>
                <a:gd name="connsiteX11" fmla="*/ 3197637 w 3746138"/>
                <a:gd name="connsiteY11" fmla="*/ 1535823 h 2084324"/>
                <a:gd name="connsiteX12" fmla="*/ 1873070 w 3746138"/>
                <a:gd name="connsiteY12" fmla="*/ 2084324 h 2084324"/>
                <a:gd name="connsiteX13" fmla="*/ 548502 w 3746138"/>
                <a:gd name="connsiteY13" fmla="*/ 1535823 h 2084324"/>
                <a:gd name="connsiteX14" fmla="*/ 0 w 3746138"/>
                <a:gd name="connsiteY14" fmla="*/ 211256 h 2084324"/>
                <a:gd name="connsiteX15" fmla="*/ 9052 w 3746138"/>
                <a:gd name="connsiteY15" fmla="*/ 25184 h 208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46138" h="2084324">
                  <a:moveTo>
                    <a:pt x="12767" y="0"/>
                  </a:moveTo>
                  <a:lnTo>
                    <a:pt x="24056" y="0"/>
                  </a:lnTo>
                  <a:lnTo>
                    <a:pt x="20815" y="21176"/>
                  </a:lnTo>
                  <a:cubicBezTo>
                    <a:pt x="14446" y="83684"/>
                    <a:pt x="11183" y="147097"/>
                    <a:pt x="11183" y="211256"/>
                  </a:cubicBezTo>
                  <a:cubicBezTo>
                    <a:pt x="11183" y="1237810"/>
                    <a:pt x="846515" y="2073142"/>
                    <a:pt x="1873070" y="2073142"/>
                  </a:cubicBezTo>
                  <a:cubicBezTo>
                    <a:pt x="2899623" y="2073142"/>
                    <a:pt x="3734956" y="1237810"/>
                    <a:pt x="3734956" y="211256"/>
                  </a:cubicBezTo>
                  <a:cubicBezTo>
                    <a:pt x="3734956" y="147097"/>
                    <a:pt x="3731693" y="83684"/>
                    <a:pt x="3725324" y="21176"/>
                  </a:cubicBezTo>
                  <a:lnTo>
                    <a:pt x="3722082" y="0"/>
                  </a:lnTo>
                  <a:lnTo>
                    <a:pt x="3733372" y="0"/>
                  </a:lnTo>
                  <a:lnTo>
                    <a:pt x="3737086" y="25184"/>
                  </a:lnTo>
                  <a:cubicBezTo>
                    <a:pt x="3743098" y="86624"/>
                    <a:pt x="3746138" y="148704"/>
                    <a:pt x="3746138" y="211256"/>
                  </a:cubicBezTo>
                  <a:cubicBezTo>
                    <a:pt x="3746138" y="711673"/>
                    <a:pt x="3551563" y="1181897"/>
                    <a:pt x="3197637" y="1535823"/>
                  </a:cubicBezTo>
                  <a:cubicBezTo>
                    <a:pt x="2843711" y="1889749"/>
                    <a:pt x="2373486" y="2084324"/>
                    <a:pt x="1873070" y="2084324"/>
                  </a:cubicBezTo>
                  <a:cubicBezTo>
                    <a:pt x="1372653" y="2084324"/>
                    <a:pt x="902428" y="1889749"/>
                    <a:pt x="548502" y="1535823"/>
                  </a:cubicBezTo>
                  <a:cubicBezTo>
                    <a:pt x="194576" y="1181897"/>
                    <a:pt x="0" y="711673"/>
                    <a:pt x="0" y="211256"/>
                  </a:cubicBezTo>
                  <a:cubicBezTo>
                    <a:pt x="0" y="148704"/>
                    <a:pt x="3040" y="86624"/>
                    <a:pt x="9052" y="251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 userDrawn="1"/>
          </p:nvSpPr>
          <p:spPr>
            <a:xfrm>
              <a:off x="2540209" y="1637"/>
              <a:ext cx="3375999" cy="1899256"/>
            </a:xfrm>
            <a:custGeom>
              <a:avLst/>
              <a:gdLst>
                <a:gd name="connsiteX0" fmla="*/ 14584 w 3375999"/>
                <a:gd name="connsiteY0" fmla="*/ 0 h 1899256"/>
                <a:gd name="connsiteX1" fmla="*/ 25978 w 3375999"/>
                <a:gd name="connsiteY1" fmla="*/ 0 h 1899256"/>
                <a:gd name="connsiteX2" fmla="*/ 19854 w 3375999"/>
                <a:gd name="connsiteY2" fmla="*/ 40025 h 1899256"/>
                <a:gd name="connsiteX3" fmla="*/ 11183 w 3375999"/>
                <a:gd name="connsiteY3" fmla="*/ 211257 h 1899256"/>
                <a:gd name="connsiteX4" fmla="*/ 1688000 w 3375999"/>
                <a:gd name="connsiteY4" fmla="*/ 1888073 h 1899256"/>
                <a:gd name="connsiteX5" fmla="*/ 3364816 w 3375999"/>
                <a:gd name="connsiteY5" fmla="*/ 211257 h 1899256"/>
                <a:gd name="connsiteX6" fmla="*/ 3356145 w 3375999"/>
                <a:gd name="connsiteY6" fmla="*/ 40025 h 1899256"/>
                <a:gd name="connsiteX7" fmla="*/ 3350021 w 3375999"/>
                <a:gd name="connsiteY7" fmla="*/ 0 h 1899256"/>
                <a:gd name="connsiteX8" fmla="*/ 3361415 w 3375999"/>
                <a:gd name="connsiteY8" fmla="*/ 0 h 1899256"/>
                <a:gd name="connsiteX9" fmla="*/ 3367833 w 3375999"/>
                <a:gd name="connsiteY9" fmla="*/ 43488 h 1899256"/>
                <a:gd name="connsiteX10" fmla="*/ 3375999 w 3375999"/>
                <a:gd name="connsiteY10" fmla="*/ 211257 h 1899256"/>
                <a:gd name="connsiteX11" fmla="*/ 2881732 w 3375999"/>
                <a:gd name="connsiteY11" fmla="*/ 1404989 h 1899256"/>
                <a:gd name="connsiteX12" fmla="*/ 1688000 w 3375999"/>
                <a:gd name="connsiteY12" fmla="*/ 1899256 h 1899256"/>
                <a:gd name="connsiteX13" fmla="*/ 494267 w 3375999"/>
                <a:gd name="connsiteY13" fmla="*/ 1404989 h 1899256"/>
                <a:gd name="connsiteX14" fmla="*/ 0 w 3375999"/>
                <a:gd name="connsiteY14" fmla="*/ 211257 h 1899256"/>
                <a:gd name="connsiteX15" fmla="*/ 8166 w 3375999"/>
                <a:gd name="connsiteY15" fmla="*/ 43488 h 189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75999" h="1899256">
                  <a:moveTo>
                    <a:pt x="14584" y="0"/>
                  </a:moveTo>
                  <a:lnTo>
                    <a:pt x="25978" y="0"/>
                  </a:lnTo>
                  <a:lnTo>
                    <a:pt x="19854" y="40025"/>
                  </a:lnTo>
                  <a:cubicBezTo>
                    <a:pt x="14120" y="96333"/>
                    <a:pt x="11183" y="153458"/>
                    <a:pt x="11183" y="211257"/>
                  </a:cubicBezTo>
                  <a:cubicBezTo>
                    <a:pt x="11183" y="1136050"/>
                    <a:pt x="763206" y="1888073"/>
                    <a:pt x="1688000" y="1888073"/>
                  </a:cubicBezTo>
                  <a:cubicBezTo>
                    <a:pt x="2612793" y="1888073"/>
                    <a:pt x="3364816" y="1136050"/>
                    <a:pt x="3364816" y="211257"/>
                  </a:cubicBezTo>
                  <a:cubicBezTo>
                    <a:pt x="3364816" y="153458"/>
                    <a:pt x="3361879" y="96333"/>
                    <a:pt x="3356145" y="40025"/>
                  </a:cubicBezTo>
                  <a:lnTo>
                    <a:pt x="3350021" y="0"/>
                  </a:lnTo>
                  <a:lnTo>
                    <a:pt x="3361415" y="0"/>
                  </a:lnTo>
                  <a:lnTo>
                    <a:pt x="3367833" y="43488"/>
                  </a:lnTo>
                  <a:cubicBezTo>
                    <a:pt x="3373256" y="98882"/>
                    <a:pt x="3375999" y="154856"/>
                    <a:pt x="3375999" y="211257"/>
                  </a:cubicBezTo>
                  <a:cubicBezTo>
                    <a:pt x="3375999" y="662472"/>
                    <a:pt x="3200433" y="1086288"/>
                    <a:pt x="2881732" y="1404989"/>
                  </a:cubicBezTo>
                  <a:cubicBezTo>
                    <a:pt x="2563030" y="1723690"/>
                    <a:pt x="2138655" y="1899256"/>
                    <a:pt x="1688000" y="1899256"/>
                  </a:cubicBezTo>
                  <a:cubicBezTo>
                    <a:pt x="1237344" y="1899256"/>
                    <a:pt x="812968" y="1723690"/>
                    <a:pt x="494267" y="1404989"/>
                  </a:cubicBezTo>
                  <a:cubicBezTo>
                    <a:pt x="175566" y="1086288"/>
                    <a:pt x="0" y="662472"/>
                    <a:pt x="0" y="211257"/>
                  </a:cubicBezTo>
                  <a:cubicBezTo>
                    <a:pt x="0" y="154856"/>
                    <a:pt x="2743" y="98882"/>
                    <a:pt x="8166" y="43488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 userDrawn="1"/>
          </p:nvSpPr>
          <p:spPr>
            <a:xfrm>
              <a:off x="2719687" y="1637"/>
              <a:ext cx="3017039" cy="1719774"/>
            </a:xfrm>
            <a:custGeom>
              <a:avLst/>
              <a:gdLst>
                <a:gd name="connsiteX0" fmla="*/ 16376 w 3017039"/>
                <a:gd name="connsiteY0" fmla="*/ 0 h 1719774"/>
                <a:gd name="connsiteX1" fmla="*/ 27852 w 3017039"/>
                <a:gd name="connsiteY1" fmla="*/ 0 h 1719774"/>
                <a:gd name="connsiteX2" fmla="*/ 18926 w 3017039"/>
                <a:gd name="connsiteY2" fmla="*/ 58348 h 1719774"/>
                <a:gd name="connsiteX3" fmla="*/ 11183 w 3017039"/>
                <a:gd name="connsiteY3" fmla="*/ 211255 h 1719774"/>
                <a:gd name="connsiteX4" fmla="*/ 1508520 w 3017039"/>
                <a:gd name="connsiteY4" fmla="*/ 1708591 h 1719774"/>
                <a:gd name="connsiteX5" fmla="*/ 3005856 w 3017039"/>
                <a:gd name="connsiteY5" fmla="*/ 211255 h 1719774"/>
                <a:gd name="connsiteX6" fmla="*/ 2998113 w 3017039"/>
                <a:gd name="connsiteY6" fmla="*/ 58348 h 1719774"/>
                <a:gd name="connsiteX7" fmla="*/ 2989187 w 3017039"/>
                <a:gd name="connsiteY7" fmla="*/ 0 h 1719774"/>
                <a:gd name="connsiteX8" fmla="*/ 3000710 w 3017039"/>
                <a:gd name="connsiteY8" fmla="*/ 0 h 1719774"/>
                <a:gd name="connsiteX9" fmla="*/ 3009755 w 3017039"/>
                <a:gd name="connsiteY9" fmla="*/ 61369 h 1719774"/>
                <a:gd name="connsiteX10" fmla="*/ 3017039 w 3017039"/>
                <a:gd name="connsiteY10" fmla="*/ 211255 h 1719774"/>
                <a:gd name="connsiteX11" fmla="*/ 2575330 w 3017039"/>
                <a:gd name="connsiteY11" fmla="*/ 1278065 h 1719774"/>
                <a:gd name="connsiteX12" fmla="*/ 1508520 w 3017039"/>
                <a:gd name="connsiteY12" fmla="*/ 1719774 h 1719774"/>
                <a:gd name="connsiteX13" fmla="*/ 441709 w 3017039"/>
                <a:gd name="connsiteY13" fmla="*/ 1278065 h 1719774"/>
                <a:gd name="connsiteX14" fmla="*/ 0 w 3017039"/>
                <a:gd name="connsiteY14" fmla="*/ 211255 h 1719774"/>
                <a:gd name="connsiteX15" fmla="*/ 7307 w 3017039"/>
                <a:gd name="connsiteY15" fmla="*/ 61369 h 171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17039" h="1719774">
                  <a:moveTo>
                    <a:pt x="16376" y="0"/>
                  </a:moveTo>
                  <a:lnTo>
                    <a:pt x="27852" y="0"/>
                  </a:lnTo>
                  <a:lnTo>
                    <a:pt x="18926" y="58348"/>
                  </a:lnTo>
                  <a:cubicBezTo>
                    <a:pt x="13806" y="108630"/>
                    <a:pt x="11183" y="159641"/>
                    <a:pt x="11183" y="211255"/>
                  </a:cubicBezTo>
                  <a:cubicBezTo>
                    <a:pt x="11183" y="1037083"/>
                    <a:pt x="682692" y="1708591"/>
                    <a:pt x="1508520" y="1708591"/>
                  </a:cubicBezTo>
                  <a:cubicBezTo>
                    <a:pt x="2334348" y="1708591"/>
                    <a:pt x="3005856" y="1037083"/>
                    <a:pt x="3005856" y="211255"/>
                  </a:cubicBezTo>
                  <a:cubicBezTo>
                    <a:pt x="3005856" y="159641"/>
                    <a:pt x="3003233" y="108630"/>
                    <a:pt x="2998113" y="58348"/>
                  </a:cubicBezTo>
                  <a:lnTo>
                    <a:pt x="2989187" y="0"/>
                  </a:lnTo>
                  <a:lnTo>
                    <a:pt x="3000710" y="0"/>
                  </a:lnTo>
                  <a:lnTo>
                    <a:pt x="3009755" y="61369"/>
                  </a:lnTo>
                  <a:cubicBezTo>
                    <a:pt x="3014593" y="110857"/>
                    <a:pt x="3017039" y="160864"/>
                    <a:pt x="3017039" y="211255"/>
                  </a:cubicBezTo>
                  <a:cubicBezTo>
                    <a:pt x="3017039" y="614385"/>
                    <a:pt x="2859925" y="992912"/>
                    <a:pt x="2575330" y="1278065"/>
                  </a:cubicBezTo>
                  <a:cubicBezTo>
                    <a:pt x="2290176" y="1563219"/>
                    <a:pt x="1911649" y="1719774"/>
                    <a:pt x="1508520" y="1719774"/>
                  </a:cubicBezTo>
                  <a:cubicBezTo>
                    <a:pt x="1105390" y="1719774"/>
                    <a:pt x="726863" y="1562660"/>
                    <a:pt x="441709" y="1278065"/>
                  </a:cubicBezTo>
                  <a:cubicBezTo>
                    <a:pt x="156555" y="992912"/>
                    <a:pt x="0" y="614385"/>
                    <a:pt x="0" y="211255"/>
                  </a:cubicBezTo>
                  <a:cubicBezTo>
                    <a:pt x="0" y="160864"/>
                    <a:pt x="2455" y="110857"/>
                    <a:pt x="7307" y="61369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 userDrawn="1"/>
          </p:nvSpPr>
          <p:spPr>
            <a:xfrm>
              <a:off x="2868415" y="1637"/>
              <a:ext cx="2719585" cy="1571048"/>
            </a:xfrm>
            <a:custGeom>
              <a:avLst/>
              <a:gdLst>
                <a:gd name="connsiteX0" fmla="*/ 20629 w 2719585"/>
                <a:gd name="connsiteY0" fmla="*/ 0 h 1571048"/>
                <a:gd name="connsiteX1" fmla="*/ 32543 w 2719585"/>
                <a:gd name="connsiteY1" fmla="*/ 0 h 1571048"/>
                <a:gd name="connsiteX2" fmla="*/ 11183 w 2719585"/>
                <a:gd name="connsiteY2" fmla="*/ 211256 h 1571048"/>
                <a:gd name="connsiteX3" fmla="*/ 1359792 w 2719585"/>
                <a:gd name="connsiteY3" fmla="*/ 1559866 h 1571048"/>
                <a:gd name="connsiteX4" fmla="*/ 2708403 w 2719585"/>
                <a:gd name="connsiteY4" fmla="*/ 211256 h 1571048"/>
                <a:gd name="connsiteX5" fmla="*/ 2687043 w 2719585"/>
                <a:gd name="connsiteY5" fmla="*/ 0 h 1571048"/>
                <a:gd name="connsiteX6" fmla="*/ 2698963 w 2719585"/>
                <a:gd name="connsiteY6" fmla="*/ 0 h 1571048"/>
                <a:gd name="connsiteX7" fmla="*/ 2719585 w 2719585"/>
                <a:gd name="connsiteY7" fmla="*/ 211256 h 1571048"/>
                <a:gd name="connsiteX8" fmla="*/ 2321488 w 2719585"/>
                <a:gd name="connsiteY8" fmla="*/ 1172951 h 1571048"/>
                <a:gd name="connsiteX9" fmla="*/ 1359792 w 2719585"/>
                <a:gd name="connsiteY9" fmla="*/ 1571048 h 1571048"/>
                <a:gd name="connsiteX10" fmla="*/ 398098 w 2719585"/>
                <a:gd name="connsiteY10" fmla="*/ 1172951 h 1571048"/>
                <a:gd name="connsiteX11" fmla="*/ 0 w 2719585"/>
                <a:gd name="connsiteY11" fmla="*/ 211256 h 157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19585" h="1571048">
                  <a:moveTo>
                    <a:pt x="20629" y="0"/>
                  </a:moveTo>
                  <a:lnTo>
                    <a:pt x="32543" y="0"/>
                  </a:lnTo>
                  <a:lnTo>
                    <a:pt x="11183" y="211256"/>
                  </a:lnTo>
                  <a:cubicBezTo>
                    <a:pt x="11183" y="954893"/>
                    <a:pt x="616156" y="1559866"/>
                    <a:pt x="1359792" y="1559866"/>
                  </a:cubicBezTo>
                  <a:cubicBezTo>
                    <a:pt x="2103430" y="1559866"/>
                    <a:pt x="2708403" y="954893"/>
                    <a:pt x="2708403" y="211256"/>
                  </a:cubicBezTo>
                  <a:lnTo>
                    <a:pt x="2687043" y="0"/>
                  </a:lnTo>
                  <a:lnTo>
                    <a:pt x="2698963" y="0"/>
                  </a:lnTo>
                  <a:lnTo>
                    <a:pt x="2719585" y="211256"/>
                  </a:lnTo>
                  <a:cubicBezTo>
                    <a:pt x="2719585" y="574688"/>
                    <a:pt x="2578127" y="915754"/>
                    <a:pt x="2321488" y="1172951"/>
                  </a:cubicBezTo>
                  <a:cubicBezTo>
                    <a:pt x="2064290" y="1429590"/>
                    <a:pt x="1723224" y="1571048"/>
                    <a:pt x="1359792" y="1571048"/>
                  </a:cubicBezTo>
                  <a:cubicBezTo>
                    <a:pt x="996361" y="1571048"/>
                    <a:pt x="655295" y="1429590"/>
                    <a:pt x="398098" y="1172951"/>
                  </a:cubicBezTo>
                  <a:cubicBezTo>
                    <a:pt x="141459" y="915754"/>
                    <a:pt x="0" y="574688"/>
                    <a:pt x="0" y="211256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 userDrawn="1"/>
          </p:nvSpPr>
          <p:spPr>
            <a:xfrm>
              <a:off x="3083677" y="1638"/>
              <a:ext cx="2289058" cy="1355785"/>
            </a:xfrm>
            <a:custGeom>
              <a:avLst/>
              <a:gdLst>
                <a:gd name="connsiteX0" fmla="*/ 21366 w 2289058"/>
                <a:gd name="connsiteY0" fmla="*/ 0 h 1355785"/>
                <a:gd name="connsiteX1" fmla="*/ 32554 w 2289058"/>
                <a:gd name="connsiteY1" fmla="*/ 0 h 1355785"/>
                <a:gd name="connsiteX2" fmla="*/ 11183 w 2289058"/>
                <a:gd name="connsiteY2" fmla="*/ 211257 h 1355785"/>
                <a:gd name="connsiteX3" fmla="*/ 1144529 w 2289058"/>
                <a:gd name="connsiteY3" fmla="*/ 1344602 h 1355785"/>
                <a:gd name="connsiteX4" fmla="*/ 2277875 w 2289058"/>
                <a:gd name="connsiteY4" fmla="*/ 211257 h 1355785"/>
                <a:gd name="connsiteX5" fmla="*/ 2256489 w 2289058"/>
                <a:gd name="connsiteY5" fmla="*/ 0 h 1355785"/>
                <a:gd name="connsiteX6" fmla="*/ 2267692 w 2289058"/>
                <a:gd name="connsiteY6" fmla="*/ 0 h 1355785"/>
                <a:gd name="connsiteX7" fmla="*/ 2289058 w 2289058"/>
                <a:gd name="connsiteY7" fmla="*/ 211257 h 1355785"/>
                <a:gd name="connsiteX8" fmla="*/ 1144529 w 2289058"/>
                <a:gd name="connsiteY8" fmla="*/ 1355785 h 1355785"/>
                <a:gd name="connsiteX9" fmla="*/ 0 w 2289058"/>
                <a:gd name="connsiteY9" fmla="*/ 211257 h 135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9058" h="1355785">
                  <a:moveTo>
                    <a:pt x="21366" y="0"/>
                  </a:moveTo>
                  <a:lnTo>
                    <a:pt x="32554" y="0"/>
                  </a:lnTo>
                  <a:lnTo>
                    <a:pt x="11183" y="211257"/>
                  </a:lnTo>
                  <a:cubicBezTo>
                    <a:pt x="11183" y="835799"/>
                    <a:pt x="519427" y="1344602"/>
                    <a:pt x="1144529" y="1344602"/>
                  </a:cubicBezTo>
                  <a:cubicBezTo>
                    <a:pt x="1769631" y="1344602"/>
                    <a:pt x="2277875" y="835799"/>
                    <a:pt x="2277875" y="211257"/>
                  </a:cubicBezTo>
                  <a:lnTo>
                    <a:pt x="2256489" y="0"/>
                  </a:lnTo>
                  <a:lnTo>
                    <a:pt x="2267692" y="0"/>
                  </a:lnTo>
                  <a:lnTo>
                    <a:pt x="2289058" y="211257"/>
                  </a:lnTo>
                  <a:cubicBezTo>
                    <a:pt x="2289058" y="841949"/>
                    <a:pt x="1775222" y="1355785"/>
                    <a:pt x="1144529" y="1355785"/>
                  </a:cubicBezTo>
                  <a:cubicBezTo>
                    <a:pt x="513836" y="1355785"/>
                    <a:pt x="0" y="842508"/>
                    <a:pt x="0" y="211257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 userDrawn="1"/>
          </p:nvSpPr>
          <p:spPr>
            <a:xfrm>
              <a:off x="3368832" y="1637"/>
              <a:ext cx="1718751" cy="1070631"/>
            </a:xfrm>
            <a:custGeom>
              <a:avLst/>
              <a:gdLst>
                <a:gd name="connsiteX0" fmla="*/ 29445 w 1718751"/>
                <a:gd name="connsiteY0" fmla="*/ 0 h 1070631"/>
                <a:gd name="connsiteX1" fmla="*/ 41061 w 1718751"/>
                <a:gd name="connsiteY1" fmla="*/ 0 h 1070631"/>
                <a:gd name="connsiteX2" fmla="*/ 28434 w 1718751"/>
                <a:gd name="connsiteY2" fmla="*/ 40607 h 1070631"/>
                <a:gd name="connsiteX3" fmla="*/ 11183 w 1718751"/>
                <a:gd name="connsiteY3" fmla="*/ 211256 h 1070631"/>
                <a:gd name="connsiteX4" fmla="*/ 859375 w 1718751"/>
                <a:gd name="connsiteY4" fmla="*/ 1059449 h 1070631"/>
                <a:gd name="connsiteX5" fmla="*/ 1707569 w 1718751"/>
                <a:gd name="connsiteY5" fmla="*/ 211256 h 1070631"/>
                <a:gd name="connsiteX6" fmla="*/ 1690318 w 1718751"/>
                <a:gd name="connsiteY6" fmla="*/ 40447 h 1070631"/>
                <a:gd name="connsiteX7" fmla="*/ 1677746 w 1718751"/>
                <a:gd name="connsiteY7" fmla="*/ 0 h 1070631"/>
                <a:gd name="connsiteX8" fmla="*/ 1689306 w 1718751"/>
                <a:gd name="connsiteY8" fmla="*/ 0 h 1070631"/>
                <a:gd name="connsiteX9" fmla="*/ 1701249 w 1718751"/>
                <a:gd name="connsiteY9" fmla="*/ 38361 h 1070631"/>
                <a:gd name="connsiteX10" fmla="*/ 1718751 w 1718751"/>
                <a:gd name="connsiteY10" fmla="*/ 211256 h 1070631"/>
                <a:gd name="connsiteX11" fmla="*/ 859375 w 1718751"/>
                <a:gd name="connsiteY11" fmla="*/ 1070631 h 1070631"/>
                <a:gd name="connsiteX12" fmla="*/ 0 w 1718751"/>
                <a:gd name="connsiteY12" fmla="*/ 211256 h 1070631"/>
                <a:gd name="connsiteX13" fmla="*/ 17502 w 1718751"/>
                <a:gd name="connsiteY13" fmla="*/ 38361 h 107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8751" h="1070631">
                  <a:moveTo>
                    <a:pt x="29445" y="0"/>
                  </a:moveTo>
                  <a:lnTo>
                    <a:pt x="41061" y="0"/>
                  </a:lnTo>
                  <a:lnTo>
                    <a:pt x="28434" y="40607"/>
                  </a:lnTo>
                  <a:cubicBezTo>
                    <a:pt x="17123" y="95753"/>
                    <a:pt x="11183" y="152827"/>
                    <a:pt x="11183" y="211256"/>
                  </a:cubicBezTo>
                  <a:cubicBezTo>
                    <a:pt x="11183" y="678684"/>
                    <a:pt x="391388" y="1059449"/>
                    <a:pt x="859375" y="1059449"/>
                  </a:cubicBezTo>
                  <a:cubicBezTo>
                    <a:pt x="1327363" y="1059449"/>
                    <a:pt x="1707569" y="679244"/>
                    <a:pt x="1707569" y="211256"/>
                  </a:cubicBezTo>
                  <a:cubicBezTo>
                    <a:pt x="1707569" y="152757"/>
                    <a:pt x="1701629" y="95631"/>
                    <a:pt x="1690318" y="40447"/>
                  </a:cubicBezTo>
                  <a:lnTo>
                    <a:pt x="1677746" y="0"/>
                  </a:lnTo>
                  <a:lnTo>
                    <a:pt x="1689306" y="0"/>
                  </a:lnTo>
                  <a:lnTo>
                    <a:pt x="1701249" y="38361"/>
                  </a:lnTo>
                  <a:cubicBezTo>
                    <a:pt x="1712723" y="94233"/>
                    <a:pt x="1718751" y="152058"/>
                    <a:pt x="1718751" y="211256"/>
                  </a:cubicBezTo>
                  <a:cubicBezTo>
                    <a:pt x="1718751" y="684835"/>
                    <a:pt x="1333514" y="1070631"/>
                    <a:pt x="859375" y="1070631"/>
                  </a:cubicBezTo>
                  <a:cubicBezTo>
                    <a:pt x="385238" y="1070631"/>
                    <a:pt x="0" y="684835"/>
                    <a:pt x="0" y="211256"/>
                  </a:cubicBezTo>
                  <a:cubicBezTo>
                    <a:pt x="0" y="152058"/>
                    <a:pt x="6028" y="94233"/>
                    <a:pt x="17502" y="38361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 userDrawn="1"/>
          </p:nvSpPr>
          <p:spPr>
            <a:xfrm>
              <a:off x="3631061" y="1638"/>
              <a:ext cx="1194293" cy="808403"/>
            </a:xfrm>
            <a:custGeom>
              <a:avLst/>
              <a:gdLst>
                <a:gd name="connsiteX0" fmla="*/ 40468 w 1194293"/>
                <a:gd name="connsiteY0" fmla="*/ 0 h 808403"/>
                <a:gd name="connsiteX1" fmla="*/ 52118 w 1194293"/>
                <a:gd name="connsiteY1" fmla="*/ 0 h 808403"/>
                <a:gd name="connsiteX2" fmla="*/ 23106 w 1194293"/>
                <a:gd name="connsiteY2" fmla="*/ 93292 h 808403"/>
                <a:gd name="connsiteX3" fmla="*/ 11183 w 1194293"/>
                <a:gd name="connsiteY3" fmla="*/ 211256 h 808403"/>
                <a:gd name="connsiteX4" fmla="*/ 597146 w 1194293"/>
                <a:gd name="connsiteY4" fmla="*/ 797220 h 808403"/>
                <a:gd name="connsiteX5" fmla="*/ 1183110 w 1194293"/>
                <a:gd name="connsiteY5" fmla="*/ 211256 h 808403"/>
                <a:gd name="connsiteX6" fmla="*/ 1171187 w 1194293"/>
                <a:gd name="connsiteY6" fmla="*/ 93292 h 808403"/>
                <a:gd name="connsiteX7" fmla="*/ 1142175 w 1194293"/>
                <a:gd name="connsiteY7" fmla="*/ 0 h 808403"/>
                <a:gd name="connsiteX8" fmla="*/ 1153825 w 1194293"/>
                <a:gd name="connsiteY8" fmla="*/ 0 h 808403"/>
                <a:gd name="connsiteX9" fmla="*/ 1182142 w 1194293"/>
                <a:gd name="connsiteY9" fmla="*/ 91046 h 808403"/>
                <a:gd name="connsiteX10" fmla="*/ 1194293 w 1194293"/>
                <a:gd name="connsiteY10" fmla="*/ 211256 h 808403"/>
                <a:gd name="connsiteX11" fmla="*/ 597146 w 1194293"/>
                <a:gd name="connsiteY11" fmla="*/ 808403 h 808403"/>
                <a:gd name="connsiteX12" fmla="*/ 0 w 1194293"/>
                <a:gd name="connsiteY12" fmla="*/ 211256 h 808403"/>
                <a:gd name="connsiteX13" fmla="*/ 12151 w 1194293"/>
                <a:gd name="connsiteY13" fmla="*/ 91046 h 80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4293" h="808403">
                  <a:moveTo>
                    <a:pt x="40468" y="0"/>
                  </a:moveTo>
                  <a:lnTo>
                    <a:pt x="52118" y="0"/>
                  </a:lnTo>
                  <a:lnTo>
                    <a:pt x="23106" y="93292"/>
                  </a:lnTo>
                  <a:cubicBezTo>
                    <a:pt x="15289" y="131406"/>
                    <a:pt x="11183" y="170860"/>
                    <a:pt x="11183" y="211256"/>
                  </a:cubicBezTo>
                  <a:cubicBezTo>
                    <a:pt x="11183" y="534431"/>
                    <a:pt x="273972" y="797220"/>
                    <a:pt x="597146" y="797220"/>
                  </a:cubicBezTo>
                  <a:cubicBezTo>
                    <a:pt x="920321" y="797220"/>
                    <a:pt x="1183110" y="534431"/>
                    <a:pt x="1183110" y="211256"/>
                  </a:cubicBezTo>
                  <a:cubicBezTo>
                    <a:pt x="1183110" y="170860"/>
                    <a:pt x="1179004" y="131406"/>
                    <a:pt x="1171187" y="93292"/>
                  </a:cubicBezTo>
                  <a:lnTo>
                    <a:pt x="1142175" y="0"/>
                  </a:lnTo>
                  <a:lnTo>
                    <a:pt x="1153825" y="0"/>
                  </a:lnTo>
                  <a:lnTo>
                    <a:pt x="1182142" y="91046"/>
                  </a:lnTo>
                  <a:cubicBezTo>
                    <a:pt x="1190108" y="129886"/>
                    <a:pt x="1194293" y="170091"/>
                    <a:pt x="1194293" y="211256"/>
                  </a:cubicBezTo>
                  <a:cubicBezTo>
                    <a:pt x="1194293" y="540582"/>
                    <a:pt x="926472" y="808403"/>
                    <a:pt x="597146" y="808403"/>
                  </a:cubicBezTo>
                  <a:cubicBezTo>
                    <a:pt x="267821" y="808403"/>
                    <a:pt x="0" y="540582"/>
                    <a:pt x="0" y="211256"/>
                  </a:cubicBezTo>
                  <a:cubicBezTo>
                    <a:pt x="0" y="170091"/>
                    <a:pt x="4185" y="129886"/>
                    <a:pt x="12151" y="91046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8F0AC1AF-1970-4EBF-B620-C8D428238E1D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139910" y="4167825"/>
            <a:ext cx="7849042" cy="1056022"/>
          </a:xfrm>
          <a:noFill/>
        </p:spPr>
        <p:txBody>
          <a:bodyPr lIns="90000" rIns="90000"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/>
          <a:srcRect r="36633" b="49895"/>
          <a:stretch/>
        </p:blipFill>
        <p:spPr>
          <a:xfrm>
            <a:off x="9008717" y="4340981"/>
            <a:ext cx="3183283" cy="2517020"/>
          </a:xfrm>
          <a:prstGeom prst="rect">
            <a:avLst/>
          </a:prstGeom>
        </p:spPr>
      </p:pic>
      <p:sp>
        <p:nvSpPr>
          <p:cNvPr id="13" name="日期占位符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779213" y="2027705"/>
            <a:ext cx="7590354" cy="114533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779213" y="3173038"/>
            <a:ext cx="7590354" cy="1082874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779212" y="2041451"/>
            <a:ext cx="759035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 userDrawn="1"/>
        </p:nvCxnSpPr>
        <p:spPr>
          <a:xfrm>
            <a:off x="1779212" y="4265363"/>
            <a:ext cx="759035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/>
          <a:srcRect t="50862"/>
          <a:stretch/>
        </p:blipFill>
        <p:spPr>
          <a:xfrm>
            <a:off x="669925" y="0"/>
            <a:ext cx="3889585" cy="19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직사각형 45"/>
          <p:cNvSpPr/>
          <p:nvPr userDrawn="1"/>
        </p:nvSpPr>
        <p:spPr>
          <a:xfrm>
            <a:off x="669925" y="1045445"/>
            <a:ext cx="10856892" cy="887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27465" y="3585944"/>
            <a:ext cx="5537071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327465" y="4463998"/>
            <a:ext cx="5537071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327465" y="4779632"/>
            <a:ext cx="55370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  <p:cxnSp>
        <p:nvCxnSpPr>
          <p:cNvPr id="71" name="直接连接符 70"/>
          <p:cNvCxnSpPr/>
          <p:nvPr userDrawn="1"/>
        </p:nvCxnSpPr>
        <p:spPr>
          <a:xfrm>
            <a:off x="3327960" y="5232114"/>
            <a:ext cx="55360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1028700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6240463"/>
            <a:ext cx="10850563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84BA321-030C-4EBB-8816-A393106D1635}"/>
              </a:ext>
            </a:extLst>
          </p:cNvPr>
          <p:cNvGrpSpPr/>
          <p:nvPr/>
        </p:nvGrpSpPr>
        <p:grpSpPr>
          <a:xfrm>
            <a:off x="2442622" y="2604002"/>
            <a:ext cx="5985098" cy="1649996"/>
            <a:chOff x="2705717" y="3773715"/>
            <a:chExt cx="2542436" cy="102588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53C15FC-ED09-446C-8476-1A150D3163E9}"/>
                </a:ext>
              </a:extLst>
            </p:cNvPr>
            <p:cNvGrpSpPr/>
            <p:nvPr userDrawn="1"/>
          </p:nvGrpSpPr>
          <p:grpSpPr>
            <a:xfrm>
              <a:off x="2722632" y="3953345"/>
              <a:ext cx="2525521" cy="846252"/>
              <a:chOff x="0" y="2964241"/>
              <a:chExt cx="2057401" cy="843435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8142D0-059B-4CF6-BED0-15DC2B7938E9}"/>
                  </a:ext>
                </a:extLst>
              </p:cNvPr>
              <p:cNvSpPr txBox="1"/>
              <p:nvPr/>
            </p:nvSpPr>
            <p:spPr>
              <a:xfrm>
                <a:off x="0" y="3260494"/>
                <a:ext cx="2057401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+mj-ea"/>
                  </a:rPr>
                  <a:t>中国女性地位及其现代畸形斗争</a:t>
                </a:r>
                <a:endParaRPr lang="en-US" altLang="zh-CN" sz="16600" b="1" dirty="0">
                  <a:solidFill>
                    <a:schemeClr val="bg1"/>
                  </a:solidFill>
                  <a:latin typeface="Impact" panose="020B0806030902050204" pitchFamily="34" charset="0"/>
                  <a:ea typeface="+mj-ea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19A27C-2F31-4A37-997B-99FAB09DE565}"/>
                  </a:ext>
                </a:extLst>
              </p:cNvPr>
              <p:cNvSpPr/>
              <p:nvPr/>
            </p:nvSpPr>
            <p:spPr>
              <a:xfrm>
                <a:off x="0" y="2964241"/>
                <a:ext cx="1100189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zh-CN" altLang="en-US" sz="16600" dirty="0">
                    <a:solidFill>
                      <a:schemeClr val="bg1"/>
                    </a:solidFill>
                    <a:latin typeface="+mj-ea"/>
                    <a:ea typeface="+mj-ea"/>
                  </a:rPr>
                  <a:t>当代性别对立</a:t>
                </a:r>
                <a:r>
                  <a:rPr lang="en-US" altLang="zh-CN" sz="16600" dirty="0">
                    <a:solidFill>
                      <a:schemeClr val="bg1"/>
                    </a:solidFill>
                    <a:latin typeface="+mj-ea"/>
                    <a:ea typeface="+mj-ea"/>
                  </a:rPr>
                  <a:t>——</a:t>
                </a:r>
              </a:p>
            </p:txBody>
          </p:sp>
        </p:grp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2705717" y="3773714"/>
              <a:ext cx="6746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5E14EE4-72C6-4400-AD8B-4F21C8A4CC35}"/>
              </a:ext>
            </a:extLst>
          </p:cNvPr>
          <p:cNvSpPr txBox="1"/>
          <p:nvPr/>
        </p:nvSpPr>
        <p:spPr>
          <a:xfrm>
            <a:off x="2442622" y="4970660"/>
            <a:ext cx="620554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组长：</a:t>
            </a:r>
            <a:r>
              <a:rPr lang="zh-CN" altLang="en-US" sz="4000" b="1" dirty="0"/>
              <a:t>李</a:t>
            </a:r>
            <a:r>
              <a:rPr lang="en-US" altLang="zh-CN" sz="4000" b="1" dirty="0"/>
              <a:t>YYDS</a:t>
            </a:r>
            <a:r>
              <a:rPr lang="zh-CN" altLang="en-US" sz="4000" b="1" dirty="0"/>
              <a:t>博</a:t>
            </a:r>
            <a:r>
              <a:rPr lang="en-US" altLang="zh-CN" sz="4000" b="1" dirty="0"/>
              <a:t>·</a:t>
            </a:r>
            <a:r>
              <a:rPr lang="zh-CN" altLang="en-US" sz="4000" b="1" dirty="0"/>
              <a:t>智慧化身</a:t>
            </a:r>
            <a:r>
              <a:rPr lang="en-US" altLang="zh-CN" sz="4000" b="1" dirty="0"/>
              <a:t>·</a:t>
            </a:r>
            <a:r>
              <a:rPr lang="zh-CN" altLang="en-US" sz="4000" b="1" dirty="0"/>
              <a:t>颖</a:t>
            </a:r>
            <a:endParaRPr lang="en-US" altLang="zh-CN" sz="4000" b="1" dirty="0"/>
          </a:p>
          <a:p>
            <a:r>
              <a:rPr lang="zh-CN" altLang="en-US" dirty="0">
                <a:solidFill>
                  <a:schemeClr val="bg1"/>
                </a:solidFill>
              </a:rPr>
              <a:t>组员：华广松 岑思远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2073" y="2591585"/>
            <a:ext cx="7590354" cy="11453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4400" dirty="0"/>
              <a:t>叁：</a:t>
            </a:r>
            <a:r>
              <a:rPr lang="zh-CN" altLang="en-US" sz="2700" dirty="0"/>
              <a:t>从“普信”走向“蝈蝻”</a:t>
            </a:r>
            <a:br>
              <a:rPr lang="en-US" altLang="zh-CN" dirty="0"/>
            </a:br>
            <a:r>
              <a:rPr lang="en-US" altLang="zh-CN" dirty="0"/>
              <a:t>From ordinary but confident to traditional man</a:t>
            </a:r>
            <a:endParaRPr lang="zh-CN" altLang="en-US" sz="20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3006049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C5CC0-7A20-4FB1-82B5-4337C7D3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叁：从普信到蝈蝻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957E72-63FB-4E75-B579-26D102AF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E70299-F04F-4B7F-98DD-C730FA00B004}"/>
              </a:ext>
            </a:extLst>
          </p:cNvPr>
          <p:cNvGrpSpPr/>
          <p:nvPr/>
        </p:nvGrpSpPr>
        <p:grpSpPr>
          <a:xfrm>
            <a:off x="991074" y="1542300"/>
            <a:ext cx="10527826" cy="4052907"/>
            <a:chOff x="991074" y="1542300"/>
            <a:chExt cx="10527826" cy="405290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95549C1-7133-46B8-8822-A77C35739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5400" y="3640959"/>
              <a:ext cx="10223500" cy="25918"/>
            </a:xfrm>
            <a:prstGeom prst="line">
              <a:avLst/>
            </a:prstGeom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BD44EF5-5A8F-4AD1-92F2-8DCD1163CDF4}"/>
                </a:ext>
              </a:extLst>
            </p:cNvPr>
            <p:cNvGrpSpPr/>
            <p:nvPr/>
          </p:nvGrpSpPr>
          <p:grpSpPr>
            <a:xfrm>
              <a:off x="991074" y="1542300"/>
              <a:ext cx="3001238" cy="3904468"/>
              <a:chOff x="991074" y="1542300"/>
              <a:chExt cx="3001238" cy="390446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800D067-1A06-4C8C-8D0E-2B0B1EDBA3FF}"/>
                  </a:ext>
                </a:extLst>
              </p:cNvPr>
              <p:cNvSpPr/>
              <p:nvPr/>
            </p:nvSpPr>
            <p:spPr>
              <a:xfrm>
                <a:off x="991074" y="1542300"/>
                <a:ext cx="2882426" cy="1512502"/>
              </a:xfrm>
              <a:prstGeom prst="rect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85DD795-0C90-45AC-9669-3E3DAB2AF508}"/>
                  </a:ext>
                </a:extLst>
              </p:cNvPr>
              <p:cNvSpPr/>
              <p:nvPr/>
            </p:nvSpPr>
            <p:spPr>
              <a:xfrm flipH="1">
                <a:off x="991074" y="5069742"/>
                <a:ext cx="3001238" cy="377026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400" dirty="0"/>
                  <a:t>男性被贴上标签</a:t>
                </a:r>
                <a:endParaRPr lang="en-US" altLang="zh-CN" sz="1400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BB58213-4454-4719-9D38-3A6E2E0E2C9B}"/>
                  </a:ext>
                </a:extLst>
              </p:cNvPr>
              <p:cNvSpPr txBox="1"/>
              <p:nvPr/>
            </p:nvSpPr>
            <p:spPr>
              <a:xfrm>
                <a:off x="991074" y="4700410"/>
                <a:ext cx="30012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Step</a:t>
                </a: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：</a:t>
                </a: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23" name="任意多边形 9">
                <a:extLst>
                  <a:ext uri="{FF2B5EF4-FFF2-40B4-BE49-F238E27FC236}">
                    <a16:creationId xmlns:a16="http://schemas.microsoft.com/office/drawing/2014/main" id="{24A50D40-8F94-4FD4-BC4E-244055C589BC}"/>
                  </a:ext>
                </a:extLst>
              </p:cNvPr>
              <p:cNvSpPr/>
              <p:nvPr/>
            </p:nvSpPr>
            <p:spPr bwMode="auto">
              <a:xfrm>
                <a:off x="1109887" y="4146412"/>
                <a:ext cx="303380" cy="369332"/>
              </a:xfrm>
              <a:custGeom>
                <a:avLst/>
                <a:gdLst>
                  <a:gd name="connsiteX0" fmla="*/ 286102 w 438150"/>
                  <a:gd name="connsiteY0" fmla="*/ 621 h 533400"/>
                  <a:gd name="connsiteX1" fmla="*/ 286102 w 438150"/>
                  <a:gd name="connsiteY1" fmla="*/ 153021 h 533400"/>
                  <a:gd name="connsiteX2" fmla="*/ 438502 w 438150"/>
                  <a:gd name="connsiteY2" fmla="*/ 153021 h 533400"/>
                  <a:gd name="connsiteX3" fmla="*/ 438502 w 438150"/>
                  <a:gd name="connsiteY3" fmla="*/ 534021 h 533400"/>
                  <a:gd name="connsiteX4" fmla="*/ 352 w 438150"/>
                  <a:gd name="connsiteY4" fmla="*/ 534021 h 533400"/>
                  <a:gd name="connsiteX5" fmla="*/ 352 w 438150"/>
                  <a:gd name="connsiteY5" fmla="*/ 621 h 533400"/>
                  <a:gd name="connsiteX6" fmla="*/ 286102 w 438150"/>
                  <a:gd name="connsiteY6" fmla="*/ 621 h 533400"/>
                  <a:gd name="connsiteX7" fmla="*/ 248002 w 438150"/>
                  <a:gd name="connsiteY7" fmla="*/ 200646 h 533400"/>
                  <a:gd name="connsiteX8" fmla="*/ 152752 w 438150"/>
                  <a:gd name="connsiteY8" fmla="*/ 200646 h 533400"/>
                  <a:gd name="connsiteX9" fmla="*/ 152752 w 438150"/>
                  <a:gd name="connsiteY9" fmla="*/ 410196 h 533400"/>
                  <a:gd name="connsiteX10" fmla="*/ 171802 w 438150"/>
                  <a:gd name="connsiteY10" fmla="*/ 410196 h 533400"/>
                  <a:gd name="connsiteX11" fmla="*/ 171802 w 438150"/>
                  <a:gd name="connsiteY11" fmla="*/ 314946 h 533400"/>
                  <a:gd name="connsiteX12" fmla="*/ 248002 w 438150"/>
                  <a:gd name="connsiteY12" fmla="*/ 314946 h 533400"/>
                  <a:gd name="connsiteX13" fmla="*/ 250098 w 438150"/>
                  <a:gd name="connsiteY13" fmla="*/ 314946 h 533400"/>
                  <a:gd name="connsiteX14" fmla="*/ 305152 w 438150"/>
                  <a:gd name="connsiteY14" fmla="*/ 257796 h 533400"/>
                  <a:gd name="connsiteX15" fmla="*/ 248002 w 438150"/>
                  <a:gd name="connsiteY15" fmla="*/ 200646 h 533400"/>
                  <a:gd name="connsiteX16" fmla="*/ 248002 w 438150"/>
                  <a:gd name="connsiteY16" fmla="*/ 200646 h 533400"/>
                  <a:gd name="connsiteX17" fmla="*/ 248002 w 438150"/>
                  <a:gd name="connsiteY17" fmla="*/ 219696 h 533400"/>
                  <a:gd name="connsiteX18" fmla="*/ 286102 w 438150"/>
                  <a:gd name="connsiteY18" fmla="*/ 257796 h 533400"/>
                  <a:gd name="connsiteX19" fmla="*/ 248002 w 438150"/>
                  <a:gd name="connsiteY19" fmla="*/ 295896 h 533400"/>
                  <a:gd name="connsiteX20" fmla="*/ 248002 w 438150"/>
                  <a:gd name="connsiteY20" fmla="*/ 295896 h 533400"/>
                  <a:gd name="connsiteX21" fmla="*/ 171802 w 438150"/>
                  <a:gd name="connsiteY21" fmla="*/ 295896 h 533400"/>
                  <a:gd name="connsiteX22" fmla="*/ 171802 w 438150"/>
                  <a:gd name="connsiteY22" fmla="*/ 219696 h 533400"/>
                  <a:gd name="connsiteX23" fmla="*/ 248002 w 438150"/>
                  <a:gd name="connsiteY23" fmla="*/ 219696 h 533400"/>
                  <a:gd name="connsiteX24" fmla="*/ 428977 w 438150"/>
                  <a:gd name="connsiteY24" fmla="*/ 133971 h 533400"/>
                  <a:gd name="connsiteX25" fmla="*/ 305152 w 438150"/>
                  <a:gd name="connsiteY25" fmla="*/ 133971 h 533400"/>
                  <a:gd name="connsiteX26" fmla="*/ 305152 w 438150"/>
                  <a:gd name="connsiteY26" fmla="*/ 10146 h 533400"/>
                  <a:gd name="connsiteX27" fmla="*/ 428977 w 438150"/>
                  <a:gd name="connsiteY27" fmla="*/ 1339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38150" h="533400">
                    <a:moveTo>
                      <a:pt x="286102" y="621"/>
                    </a:moveTo>
                    <a:lnTo>
                      <a:pt x="286102" y="153021"/>
                    </a:lnTo>
                    <a:lnTo>
                      <a:pt x="438502" y="153021"/>
                    </a:lnTo>
                    <a:lnTo>
                      <a:pt x="438502" y="534021"/>
                    </a:lnTo>
                    <a:lnTo>
                      <a:pt x="352" y="534021"/>
                    </a:lnTo>
                    <a:lnTo>
                      <a:pt x="352" y="621"/>
                    </a:lnTo>
                    <a:lnTo>
                      <a:pt x="286102" y="621"/>
                    </a:lnTo>
                    <a:close/>
                    <a:moveTo>
                      <a:pt x="248002" y="200646"/>
                    </a:moveTo>
                    <a:lnTo>
                      <a:pt x="152752" y="200646"/>
                    </a:lnTo>
                    <a:lnTo>
                      <a:pt x="152752" y="410196"/>
                    </a:lnTo>
                    <a:lnTo>
                      <a:pt x="171802" y="410196"/>
                    </a:lnTo>
                    <a:lnTo>
                      <a:pt x="171802" y="314946"/>
                    </a:lnTo>
                    <a:lnTo>
                      <a:pt x="248002" y="314946"/>
                    </a:lnTo>
                    <a:lnTo>
                      <a:pt x="250098" y="314946"/>
                    </a:lnTo>
                    <a:cubicBezTo>
                      <a:pt x="280673" y="313803"/>
                      <a:pt x="305152" y="288657"/>
                      <a:pt x="305152" y="257796"/>
                    </a:cubicBezTo>
                    <a:cubicBezTo>
                      <a:pt x="305152" y="226268"/>
                      <a:pt x="279530" y="200646"/>
                      <a:pt x="248002" y="200646"/>
                    </a:cubicBez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cubicBezTo>
                      <a:pt x="269052" y="219696"/>
                      <a:pt x="286102" y="236746"/>
                      <a:pt x="286102" y="257796"/>
                    </a:cubicBezTo>
                    <a:cubicBezTo>
                      <a:pt x="286102" y="278846"/>
                      <a:pt x="269052" y="295896"/>
                      <a:pt x="248002" y="295896"/>
                    </a:cubicBezTo>
                    <a:lnTo>
                      <a:pt x="248002" y="295896"/>
                    </a:lnTo>
                    <a:lnTo>
                      <a:pt x="171802" y="295896"/>
                    </a:lnTo>
                    <a:lnTo>
                      <a:pt x="171802" y="219696"/>
                    </a:lnTo>
                    <a:lnTo>
                      <a:pt x="248002" y="219696"/>
                    </a:lnTo>
                    <a:close/>
                    <a:moveTo>
                      <a:pt x="428977" y="133971"/>
                    </a:moveTo>
                    <a:lnTo>
                      <a:pt x="305152" y="133971"/>
                    </a:lnTo>
                    <a:lnTo>
                      <a:pt x="305152" y="10146"/>
                    </a:lnTo>
                    <a:lnTo>
                      <a:pt x="428977" y="1339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92F32E4-75D1-4FF4-9A70-6DB30D02527F}"/>
                  </a:ext>
                </a:extLst>
              </p:cNvPr>
              <p:cNvSpPr/>
              <p:nvPr/>
            </p:nvSpPr>
            <p:spPr>
              <a:xfrm>
                <a:off x="1148097" y="3580267"/>
                <a:ext cx="147303" cy="1473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50ED65A-6421-4F6B-94A8-4132EF351CB1}"/>
                </a:ext>
              </a:extLst>
            </p:cNvPr>
            <p:cNvGrpSpPr/>
            <p:nvPr/>
          </p:nvGrpSpPr>
          <p:grpSpPr>
            <a:xfrm>
              <a:off x="8060529" y="1542300"/>
              <a:ext cx="3001238" cy="3904468"/>
              <a:chOff x="8060529" y="1542300"/>
              <a:chExt cx="3001238" cy="3904468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4BEAA7C-8F41-430F-A483-7110A8C96CE4}"/>
                  </a:ext>
                </a:extLst>
              </p:cNvPr>
              <p:cNvSpPr/>
              <p:nvPr/>
            </p:nvSpPr>
            <p:spPr>
              <a:xfrm>
                <a:off x="8241595" y="3580267"/>
                <a:ext cx="147303" cy="1473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B79AE33-FD0B-44B2-A87D-AE22776D41CC}"/>
                  </a:ext>
                </a:extLst>
              </p:cNvPr>
              <p:cNvSpPr/>
              <p:nvPr/>
            </p:nvSpPr>
            <p:spPr>
              <a:xfrm>
                <a:off x="8179341" y="1542300"/>
                <a:ext cx="2882426" cy="1512502"/>
              </a:xfrm>
              <a:prstGeom prst="rect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E758DD3-C7FF-400E-A83C-EB498AD2C029}"/>
                  </a:ext>
                </a:extLst>
              </p:cNvPr>
              <p:cNvSpPr/>
              <p:nvPr/>
            </p:nvSpPr>
            <p:spPr>
              <a:xfrm flipH="1">
                <a:off x="8060529" y="5069742"/>
                <a:ext cx="3001238" cy="377026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400" dirty="0"/>
                  <a:t>普信蝈蝻真下头</a:t>
                </a:r>
                <a:endParaRPr lang="en-US" altLang="zh-CN" sz="1400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5A0EDA7-F148-4258-969F-5F717FC32039}"/>
                  </a:ext>
                </a:extLst>
              </p:cNvPr>
              <p:cNvSpPr txBox="1"/>
              <p:nvPr/>
            </p:nvSpPr>
            <p:spPr>
              <a:xfrm>
                <a:off x="8060529" y="4700410"/>
                <a:ext cx="30012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Step</a:t>
                </a: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：</a:t>
                </a: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19" name="任意多边形 35">
                <a:extLst>
                  <a:ext uri="{FF2B5EF4-FFF2-40B4-BE49-F238E27FC236}">
                    <a16:creationId xmlns:a16="http://schemas.microsoft.com/office/drawing/2014/main" id="{107CE56D-2DC4-4BE9-8082-A21667895271}"/>
                  </a:ext>
                </a:extLst>
              </p:cNvPr>
              <p:cNvSpPr/>
              <p:nvPr/>
            </p:nvSpPr>
            <p:spPr bwMode="auto">
              <a:xfrm>
                <a:off x="8179452" y="4146412"/>
                <a:ext cx="349187" cy="369332"/>
              </a:xfrm>
              <a:custGeom>
                <a:avLst/>
                <a:gdLst>
                  <a:gd name="connsiteX0" fmla="*/ 372211 w 495300"/>
                  <a:gd name="connsiteY0" fmla="*/ 621 h 523875"/>
                  <a:gd name="connsiteX1" fmla="*/ 372211 w 495300"/>
                  <a:gd name="connsiteY1" fmla="*/ 19671 h 523875"/>
                  <a:gd name="connsiteX2" fmla="*/ 334111 w 495300"/>
                  <a:gd name="connsiteY2" fmla="*/ 19671 h 523875"/>
                  <a:gd name="connsiteX3" fmla="*/ 334111 w 495300"/>
                  <a:gd name="connsiteY3" fmla="*/ 143877 h 523875"/>
                  <a:gd name="connsiteX4" fmla="*/ 496036 w 495300"/>
                  <a:gd name="connsiteY4" fmla="*/ 486587 h 523875"/>
                  <a:gd name="connsiteX5" fmla="*/ 481749 w 495300"/>
                  <a:gd name="connsiteY5" fmla="*/ 524496 h 523875"/>
                  <a:gd name="connsiteX6" fmla="*/ 15024 w 495300"/>
                  <a:gd name="connsiteY6" fmla="*/ 524496 h 523875"/>
                  <a:gd name="connsiteX7" fmla="*/ 736 w 495300"/>
                  <a:gd name="connsiteY7" fmla="*/ 486587 h 523875"/>
                  <a:gd name="connsiteX8" fmla="*/ 162661 w 495300"/>
                  <a:gd name="connsiteY8" fmla="*/ 143877 h 523875"/>
                  <a:gd name="connsiteX9" fmla="*/ 162661 w 495300"/>
                  <a:gd name="connsiteY9" fmla="*/ 19671 h 523875"/>
                  <a:gd name="connsiteX10" fmla="*/ 124561 w 495300"/>
                  <a:gd name="connsiteY10" fmla="*/ 19671 h 523875"/>
                  <a:gd name="connsiteX11" fmla="*/ 124561 w 495300"/>
                  <a:gd name="connsiteY11" fmla="*/ 621 h 523875"/>
                  <a:gd name="connsiteX12" fmla="*/ 372211 w 495300"/>
                  <a:gd name="connsiteY12" fmla="*/ 621 h 523875"/>
                  <a:gd name="connsiteX13" fmla="*/ 259435 w 495300"/>
                  <a:gd name="connsiteY13" fmla="*/ 404767 h 523875"/>
                  <a:gd name="connsiteX14" fmla="*/ 256577 w 495300"/>
                  <a:gd name="connsiteY14" fmla="*/ 406576 h 523875"/>
                  <a:gd name="connsiteX15" fmla="*/ 251053 w 495300"/>
                  <a:gd name="connsiteY15" fmla="*/ 410291 h 523875"/>
                  <a:gd name="connsiteX16" fmla="*/ 59220 w 495300"/>
                  <a:gd name="connsiteY16" fmla="*/ 416864 h 523875"/>
                  <a:gd name="connsiteX17" fmla="*/ 55409 w 495300"/>
                  <a:gd name="connsiteY17" fmla="*/ 415339 h 523875"/>
                  <a:gd name="connsiteX18" fmla="*/ 21310 w 495300"/>
                  <a:gd name="connsiteY18" fmla="*/ 487444 h 523875"/>
                  <a:gd name="connsiteX19" fmla="*/ 28073 w 495300"/>
                  <a:gd name="connsiteY19" fmla="*/ 505446 h 523875"/>
                  <a:gd name="connsiteX20" fmla="*/ 468414 w 495300"/>
                  <a:gd name="connsiteY20" fmla="*/ 505446 h 523875"/>
                  <a:gd name="connsiteX21" fmla="*/ 475176 w 495300"/>
                  <a:gd name="connsiteY21" fmla="*/ 487444 h 523875"/>
                  <a:gd name="connsiteX22" fmla="*/ 428313 w 495300"/>
                  <a:gd name="connsiteY22" fmla="*/ 388289 h 523875"/>
                  <a:gd name="connsiteX23" fmla="*/ 259435 w 495300"/>
                  <a:gd name="connsiteY23" fmla="*/ 404767 h 523875"/>
                  <a:gd name="connsiteX24" fmla="*/ 310299 w 495300"/>
                  <a:gd name="connsiteY24" fmla="*/ 257796 h 523875"/>
                  <a:gd name="connsiteX25" fmla="*/ 276961 w 495300"/>
                  <a:gd name="connsiteY25" fmla="*/ 291134 h 523875"/>
                  <a:gd name="connsiteX26" fmla="*/ 310299 w 495300"/>
                  <a:gd name="connsiteY26" fmla="*/ 324471 h 523875"/>
                  <a:gd name="connsiteX27" fmla="*/ 343636 w 495300"/>
                  <a:gd name="connsiteY27" fmla="*/ 291134 h 523875"/>
                  <a:gd name="connsiteX28" fmla="*/ 310299 w 495300"/>
                  <a:gd name="connsiteY28" fmla="*/ 257796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95300" h="523875">
                    <a:moveTo>
                      <a:pt x="372211" y="621"/>
                    </a:moveTo>
                    <a:lnTo>
                      <a:pt x="372211" y="19671"/>
                    </a:lnTo>
                    <a:lnTo>
                      <a:pt x="334111" y="19671"/>
                    </a:lnTo>
                    <a:lnTo>
                      <a:pt x="334111" y="143877"/>
                    </a:lnTo>
                    <a:lnTo>
                      <a:pt x="496036" y="486587"/>
                    </a:lnTo>
                    <a:lnTo>
                      <a:pt x="481749" y="524496"/>
                    </a:lnTo>
                    <a:lnTo>
                      <a:pt x="15024" y="524496"/>
                    </a:lnTo>
                    <a:lnTo>
                      <a:pt x="736" y="486587"/>
                    </a:lnTo>
                    <a:lnTo>
                      <a:pt x="162661" y="143877"/>
                    </a:lnTo>
                    <a:lnTo>
                      <a:pt x="162661" y="19671"/>
                    </a:lnTo>
                    <a:lnTo>
                      <a:pt x="124561" y="19671"/>
                    </a:lnTo>
                    <a:lnTo>
                      <a:pt x="124561" y="621"/>
                    </a:lnTo>
                    <a:lnTo>
                      <a:pt x="372211" y="621"/>
                    </a:lnTo>
                    <a:close/>
                    <a:moveTo>
                      <a:pt x="259435" y="404767"/>
                    </a:moveTo>
                    <a:lnTo>
                      <a:pt x="256577" y="406576"/>
                    </a:lnTo>
                    <a:lnTo>
                      <a:pt x="251053" y="410291"/>
                    </a:lnTo>
                    <a:cubicBezTo>
                      <a:pt x="203809" y="441628"/>
                      <a:pt x="124275" y="442581"/>
                      <a:pt x="59220" y="416864"/>
                    </a:cubicBezTo>
                    <a:lnTo>
                      <a:pt x="55409" y="415339"/>
                    </a:lnTo>
                    <a:lnTo>
                      <a:pt x="21310" y="487444"/>
                    </a:lnTo>
                    <a:lnTo>
                      <a:pt x="28073" y="505446"/>
                    </a:lnTo>
                    <a:lnTo>
                      <a:pt x="468414" y="505446"/>
                    </a:lnTo>
                    <a:lnTo>
                      <a:pt x="475176" y="487444"/>
                    </a:lnTo>
                    <a:lnTo>
                      <a:pt x="428313" y="388289"/>
                    </a:lnTo>
                    <a:cubicBezTo>
                      <a:pt x="370211" y="373810"/>
                      <a:pt x="300774" y="379335"/>
                      <a:pt x="259435" y="404767"/>
                    </a:cubicBezTo>
                    <a:close/>
                    <a:moveTo>
                      <a:pt x="310299" y="257796"/>
                    </a:moveTo>
                    <a:cubicBezTo>
                      <a:pt x="291915" y="257796"/>
                      <a:pt x="276961" y="272750"/>
                      <a:pt x="276961" y="291134"/>
                    </a:cubicBezTo>
                    <a:cubicBezTo>
                      <a:pt x="276961" y="309517"/>
                      <a:pt x="291915" y="324471"/>
                      <a:pt x="310299" y="324471"/>
                    </a:cubicBezTo>
                    <a:cubicBezTo>
                      <a:pt x="328682" y="324471"/>
                      <a:pt x="343636" y="309517"/>
                      <a:pt x="343636" y="291134"/>
                    </a:cubicBezTo>
                    <a:cubicBezTo>
                      <a:pt x="343636" y="272750"/>
                      <a:pt x="328682" y="257796"/>
                      <a:pt x="310299" y="2577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0E171F-DEEA-4E47-8ADE-496AE0546730}"/>
                </a:ext>
              </a:extLst>
            </p:cNvPr>
            <p:cNvGrpSpPr/>
            <p:nvPr/>
          </p:nvGrpSpPr>
          <p:grpSpPr>
            <a:xfrm>
              <a:off x="4525802" y="1604322"/>
              <a:ext cx="3001238" cy="3990885"/>
              <a:chOff x="4525802" y="1604322"/>
              <a:chExt cx="3001238" cy="3990885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1BD43F6-6A52-482D-A086-BBA9E3F4C6A3}"/>
                  </a:ext>
                </a:extLst>
              </p:cNvPr>
              <p:cNvSpPr/>
              <p:nvPr/>
            </p:nvSpPr>
            <p:spPr>
              <a:xfrm>
                <a:off x="4614502" y="3580267"/>
                <a:ext cx="147303" cy="1473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6209C6-0E57-4E1A-BD6D-0BBC7361673C}"/>
                  </a:ext>
                </a:extLst>
              </p:cNvPr>
              <p:cNvSpPr/>
              <p:nvPr/>
            </p:nvSpPr>
            <p:spPr>
              <a:xfrm>
                <a:off x="4525802" y="4082705"/>
                <a:ext cx="2882426" cy="1512502"/>
              </a:xfrm>
              <a:prstGeom prst="rect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DD0A381-4663-4897-8321-6001FEBEF69D}"/>
                  </a:ext>
                </a:extLst>
              </p:cNvPr>
              <p:cNvSpPr/>
              <p:nvPr/>
            </p:nvSpPr>
            <p:spPr>
              <a:xfrm flipH="1">
                <a:off x="4525802" y="2529337"/>
                <a:ext cx="3001238" cy="70019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400" dirty="0"/>
                  <a:t>我身边的成功男性从来不觉得杨笠说的话有冒犯到他</a:t>
                </a:r>
                <a:endParaRPr lang="en-US" altLang="zh-CN" sz="14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5EDA0BD-C5CE-4AA2-97AB-3C86816F72F8}"/>
                  </a:ext>
                </a:extLst>
              </p:cNvPr>
              <p:cNvSpPr txBox="1"/>
              <p:nvPr/>
            </p:nvSpPr>
            <p:spPr>
              <a:xfrm>
                <a:off x="4525802" y="2160005"/>
                <a:ext cx="30012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Step</a:t>
                </a: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：</a:t>
                </a: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14" name="任意多边形 36">
                <a:extLst>
                  <a:ext uri="{FF2B5EF4-FFF2-40B4-BE49-F238E27FC236}">
                    <a16:creationId xmlns:a16="http://schemas.microsoft.com/office/drawing/2014/main" id="{85EBDDF1-CA17-4C3A-9379-51BECD16FA50}"/>
                  </a:ext>
                </a:extLst>
              </p:cNvPr>
              <p:cNvSpPr/>
              <p:nvPr/>
            </p:nvSpPr>
            <p:spPr bwMode="auto">
              <a:xfrm>
                <a:off x="4644725" y="1604322"/>
                <a:ext cx="273580" cy="369332"/>
              </a:xfrm>
              <a:custGeom>
                <a:avLst/>
                <a:gdLst>
                  <a:gd name="connsiteX0" fmla="*/ 86973 w 381000"/>
                  <a:gd name="connsiteY0" fmla="*/ 38721 h 514350"/>
                  <a:gd name="connsiteX1" fmla="*/ 86973 w 381000"/>
                  <a:gd name="connsiteY1" fmla="*/ 95871 h 514350"/>
                  <a:gd name="connsiteX2" fmla="*/ 296523 w 381000"/>
                  <a:gd name="connsiteY2" fmla="*/ 95871 h 514350"/>
                  <a:gd name="connsiteX3" fmla="*/ 296523 w 381000"/>
                  <a:gd name="connsiteY3" fmla="*/ 38721 h 514350"/>
                  <a:gd name="connsiteX4" fmla="*/ 382248 w 381000"/>
                  <a:gd name="connsiteY4" fmla="*/ 38721 h 514350"/>
                  <a:gd name="connsiteX5" fmla="*/ 382248 w 381000"/>
                  <a:gd name="connsiteY5" fmla="*/ 514971 h 514350"/>
                  <a:gd name="connsiteX6" fmla="*/ 1248 w 381000"/>
                  <a:gd name="connsiteY6" fmla="*/ 514971 h 514350"/>
                  <a:gd name="connsiteX7" fmla="*/ 1248 w 381000"/>
                  <a:gd name="connsiteY7" fmla="*/ 38721 h 514350"/>
                  <a:gd name="connsiteX8" fmla="*/ 86973 w 381000"/>
                  <a:gd name="connsiteY8" fmla="*/ 38721 h 514350"/>
                  <a:gd name="connsiteX9" fmla="*/ 191748 w 381000"/>
                  <a:gd name="connsiteY9" fmla="*/ 333996 h 514350"/>
                  <a:gd name="connsiteX10" fmla="*/ 77448 w 381000"/>
                  <a:gd name="connsiteY10" fmla="*/ 333996 h 514350"/>
                  <a:gd name="connsiteX11" fmla="*/ 77448 w 381000"/>
                  <a:gd name="connsiteY11" fmla="*/ 353046 h 514350"/>
                  <a:gd name="connsiteX12" fmla="*/ 191748 w 381000"/>
                  <a:gd name="connsiteY12" fmla="*/ 353046 h 514350"/>
                  <a:gd name="connsiteX13" fmla="*/ 191748 w 381000"/>
                  <a:gd name="connsiteY13" fmla="*/ 333996 h 514350"/>
                  <a:gd name="connsiteX14" fmla="*/ 306048 w 381000"/>
                  <a:gd name="connsiteY14" fmla="*/ 257796 h 514350"/>
                  <a:gd name="connsiteX15" fmla="*/ 77448 w 381000"/>
                  <a:gd name="connsiteY15" fmla="*/ 257796 h 514350"/>
                  <a:gd name="connsiteX16" fmla="*/ 77448 w 381000"/>
                  <a:gd name="connsiteY16" fmla="*/ 276846 h 514350"/>
                  <a:gd name="connsiteX17" fmla="*/ 306048 w 381000"/>
                  <a:gd name="connsiteY17" fmla="*/ 276846 h 514350"/>
                  <a:gd name="connsiteX18" fmla="*/ 306048 w 381000"/>
                  <a:gd name="connsiteY18" fmla="*/ 257796 h 514350"/>
                  <a:gd name="connsiteX19" fmla="*/ 306048 w 381000"/>
                  <a:gd name="connsiteY19" fmla="*/ 181596 h 514350"/>
                  <a:gd name="connsiteX20" fmla="*/ 77448 w 381000"/>
                  <a:gd name="connsiteY20" fmla="*/ 181596 h 514350"/>
                  <a:gd name="connsiteX21" fmla="*/ 77448 w 381000"/>
                  <a:gd name="connsiteY21" fmla="*/ 200646 h 514350"/>
                  <a:gd name="connsiteX22" fmla="*/ 306048 w 381000"/>
                  <a:gd name="connsiteY22" fmla="*/ 200646 h 514350"/>
                  <a:gd name="connsiteX23" fmla="*/ 306048 w 381000"/>
                  <a:gd name="connsiteY23" fmla="*/ 181596 h 514350"/>
                  <a:gd name="connsiteX24" fmla="*/ 277473 w 381000"/>
                  <a:gd name="connsiteY24" fmla="*/ 621 h 514350"/>
                  <a:gd name="connsiteX25" fmla="*/ 277473 w 381000"/>
                  <a:gd name="connsiteY25" fmla="*/ 76821 h 514350"/>
                  <a:gd name="connsiteX26" fmla="*/ 106023 w 381000"/>
                  <a:gd name="connsiteY26" fmla="*/ 76821 h 514350"/>
                  <a:gd name="connsiteX27" fmla="*/ 106023 w 381000"/>
                  <a:gd name="connsiteY27" fmla="*/ 621 h 514350"/>
                  <a:gd name="connsiteX28" fmla="*/ 277473 w 381000"/>
                  <a:gd name="connsiteY28" fmla="*/ 621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81000" h="514350">
                    <a:moveTo>
                      <a:pt x="86973" y="38721"/>
                    </a:moveTo>
                    <a:lnTo>
                      <a:pt x="86973" y="95871"/>
                    </a:lnTo>
                    <a:lnTo>
                      <a:pt x="296523" y="95871"/>
                    </a:lnTo>
                    <a:lnTo>
                      <a:pt x="296523" y="38721"/>
                    </a:lnTo>
                    <a:lnTo>
                      <a:pt x="382248" y="38721"/>
                    </a:lnTo>
                    <a:lnTo>
                      <a:pt x="382248" y="514971"/>
                    </a:lnTo>
                    <a:lnTo>
                      <a:pt x="1248" y="514971"/>
                    </a:lnTo>
                    <a:lnTo>
                      <a:pt x="1248" y="38721"/>
                    </a:lnTo>
                    <a:lnTo>
                      <a:pt x="86973" y="38721"/>
                    </a:lnTo>
                    <a:close/>
                    <a:moveTo>
                      <a:pt x="191748" y="333996"/>
                    </a:moveTo>
                    <a:lnTo>
                      <a:pt x="77448" y="333996"/>
                    </a:lnTo>
                    <a:lnTo>
                      <a:pt x="77448" y="353046"/>
                    </a:lnTo>
                    <a:lnTo>
                      <a:pt x="191748" y="353046"/>
                    </a:lnTo>
                    <a:lnTo>
                      <a:pt x="191748" y="333996"/>
                    </a:lnTo>
                    <a:close/>
                    <a:moveTo>
                      <a:pt x="306048" y="257796"/>
                    </a:moveTo>
                    <a:lnTo>
                      <a:pt x="77448" y="257796"/>
                    </a:lnTo>
                    <a:lnTo>
                      <a:pt x="77448" y="276846"/>
                    </a:lnTo>
                    <a:lnTo>
                      <a:pt x="306048" y="276846"/>
                    </a:lnTo>
                    <a:lnTo>
                      <a:pt x="306048" y="257796"/>
                    </a:lnTo>
                    <a:close/>
                    <a:moveTo>
                      <a:pt x="306048" y="181596"/>
                    </a:moveTo>
                    <a:lnTo>
                      <a:pt x="77448" y="181596"/>
                    </a:lnTo>
                    <a:lnTo>
                      <a:pt x="77448" y="200646"/>
                    </a:lnTo>
                    <a:lnTo>
                      <a:pt x="306048" y="200646"/>
                    </a:lnTo>
                    <a:lnTo>
                      <a:pt x="306048" y="181596"/>
                    </a:lnTo>
                    <a:close/>
                    <a:moveTo>
                      <a:pt x="277473" y="621"/>
                    </a:moveTo>
                    <a:lnTo>
                      <a:pt x="277473" y="76821"/>
                    </a:lnTo>
                    <a:lnTo>
                      <a:pt x="106023" y="76821"/>
                    </a:lnTo>
                    <a:lnTo>
                      <a:pt x="106023" y="621"/>
                    </a:lnTo>
                    <a:lnTo>
                      <a:pt x="277473" y="6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</p:grpSp>
      <p:pic>
        <p:nvPicPr>
          <p:cNvPr id="2050" name="Picture 2" descr="https://pics3.baidu.com/feed/7e3e6709c93d70cfefca510b1badeb08baa12b7a.png?token=eced6451a6cc70c35220cf573d0e9e4a">
            <a:extLst>
              <a:ext uri="{FF2B5EF4-FFF2-40B4-BE49-F238E27FC236}">
                <a16:creationId xmlns:a16="http://schemas.microsoft.com/office/drawing/2014/main" id="{1658E40C-2F0B-41A4-B10D-E3A3CCBAC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3" y="1447543"/>
            <a:ext cx="2882426" cy="189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4.itc.cn/images01/20201228/f7b129fdf2904205b9e3d051645c14ee.png">
            <a:extLst>
              <a:ext uri="{FF2B5EF4-FFF2-40B4-BE49-F238E27FC236}">
                <a16:creationId xmlns:a16="http://schemas.microsoft.com/office/drawing/2014/main" id="{FC097514-DA59-4B28-9560-08FD45785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02" y="3970275"/>
            <a:ext cx="2882426" cy="195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631F11E-56E6-4121-A85D-AA2E5C01D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601" y="1512038"/>
            <a:ext cx="3759906" cy="36760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E4C5D78-D348-4600-A195-EF8205B98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100" y="1909907"/>
            <a:ext cx="3944908" cy="18533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613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327960" y="3264238"/>
            <a:ext cx="55360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27464" y="2232523"/>
            <a:ext cx="5537071" cy="111523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b="1" dirty="0">
                <a:solidFill>
                  <a:schemeClr val="accent2"/>
                </a:solidFill>
                <a:latin typeface="Impact" panose="020B0806030902050204" pitchFamily="34" charset="0"/>
              </a:rPr>
              <a:t>THANKS</a:t>
            </a:r>
            <a:endParaRPr lang="zh-CN" altLang="en-US" sz="16600" b="1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2073" y="2591585"/>
            <a:ext cx="7590354" cy="11453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4400" dirty="0"/>
              <a:t>壹：</a:t>
            </a:r>
            <a:r>
              <a:rPr lang="zh-CN" altLang="en-US" sz="2700" dirty="0"/>
              <a:t>“性别”与“平等”历史发展溯源</a:t>
            </a:r>
            <a:br>
              <a:rPr lang="en-US" altLang="zh-CN" dirty="0"/>
            </a:br>
            <a:r>
              <a:rPr lang="en-US" altLang="zh-CN" sz="2000" b="0" dirty="0"/>
              <a:t>Tracing the historical development of "gender" and "equality"</a:t>
            </a:r>
            <a:endParaRPr lang="zh-CN" altLang="en-US" sz="2000" b="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8F22F-1C6C-4196-86D6-9BCF528B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壹： “性别”与“平等”历史发展溯源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A2E52-8B79-475E-82B8-0BBB2ACE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5" name="ïṩḻídé">
            <a:extLst>
              <a:ext uri="{FF2B5EF4-FFF2-40B4-BE49-F238E27FC236}">
                <a16:creationId xmlns:a16="http://schemas.microsoft.com/office/drawing/2014/main" id="{C1FA4680-4770-4897-9E81-C8E5D07522BB}"/>
              </a:ext>
            </a:extLst>
          </p:cNvPr>
          <p:cNvGrpSpPr/>
          <p:nvPr/>
        </p:nvGrpSpPr>
        <p:grpSpPr>
          <a:xfrm>
            <a:off x="1492586" y="1928417"/>
            <a:ext cx="9205238" cy="3889088"/>
            <a:chOff x="1443609" y="1897937"/>
            <a:chExt cx="9205238" cy="3889088"/>
          </a:xfrm>
        </p:grpSpPr>
        <p:grpSp>
          <p:nvGrpSpPr>
            <p:cNvPr id="9" name="î$ḻîdê">
              <a:extLst>
                <a:ext uri="{FF2B5EF4-FFF2-40B4-BE49-F238E27FC236}">
                  <a16:creationId xmlns:a16="http://schemas.microsoft.com/office/drawing/2014/main" id="{BEE787D9-44F3-45FA-80B6-213F9D9A927A}"/>
                </a:ext>
              </a:extLst>
            </p:cNvPr>
            <p:cNvGrpSpPr/>
            <p:nvPr/>
          </p:nvGrpSpPr>
          <p:grpSpPr>
            <a:xfrm>
              <a:off x="4853837" y="1934316"/>
              <a:ext cx="1953181" cy="2260934"/>
              <a:chOff x="4601592" y="1934316"/>
              <a:chExt cx="1953181" cy="2260934"/>
            </a:xfrm>
          </p:grpSpPr>
          <p:sp>
            <p:nvSpPr>
              <p:cNvPr id="23" name="iṧľiḋè">
                <a:extLst>
                  <a:ext uri="{FF2B5EF4-FFF2-40B4-BE49-F238E27FC236}">
                    <a16:creationId xmlns:a16="http://schemas.microsoft.com/office/drawing/2014/main" id="{CBAA1915-B9B7-4634-A458-CDF0B304ACC8}"/>
                  </a:ext>
                </a:extLst>
              </p:cNvPr>
              <p:cNvSpPr/>
              <p:nvPr/>
            </p:nvSpPr>
            <p:spPr>
              <a:xfrm>
                <a:off x="4601592" y="2265611"/>
                <a:ext cx="1799207" cy="1929639"/>
              </a:xfrm>
              <a:custGeom>
                <a:avLst/>
                <a:gdLst>
                  <a:gd name="connsiteX0" fmla="*/ 107 w 8920590"/>
                  <a:gd name="connsiteY0" fmla="*/ 80 h 5017831"/>
                  <a:gd name="connsiteX1" fmla="*/ 8920697 w 8920590"/>
                  <a:gd name="connsiteY1" fmla="*/ 80 h 5017831"/>
                  <a:gd name="connsiteX2" fmla="*/ 8920697 w 8920590"/>
                  <a:gd name="connsiteY2" fmla="*/ 5017912 h 5017831"/>
                  <a:gd name="connsiteX3" fmla="*/ 107 w 8920590"/>
                  <a:gd name="connsiteY3" fmla="*/ 5017912 h 501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0590" h="5017831">
                    <a:moveTo>
                      <a:pt x="107" y="80"/>
                    </a:moveTo>
                    <a:lnTo>
                      <a:pt x="8920697" y="80"/>
                    </a:lnTo>
                    <a:lnTo>
                      <a:pt x="8920697" y="5017912"/>
                    </a:lnTo>
                    <a:lnTo>
                      <a:pt x="107" y="5017912"/>
                    </a:lnTo>
                    <a:close/>
                  </a:path>
                </a:pathLst>
              </a:cu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5" name="íṧlídè">
                <a:extLst>
                  <a:ext uri="{FF2B5EF4-FFF2-40B4-BE49-F238E27FC236}">
                    <a16:creationId xmlns:a16="http://schemas.microsoft.com/office/drawing/2014/main" id="{87FD5AC5-3FB5-475B-A258-4C46C117EDA0}"/>
                  </a:ext>
                </a:extLst>
              </p:cNvPr>
              <p:cNvSpPr txBox="1"/>
              <p:nvPr/>
            </p:nvSpPr>
            <p:spPr>
              <a:xfrm>
                <a:off x="5008754" y="1934316"/>
                <a:ext cx="154601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/>
                  <a:t>母系社会</a:t>
                </a:r>
                <a:endParaRPr lang="en-US" altLang="zh-CN" sz="1400" b="1" dirty="0"/>
              </a:p>
            </p:txBody>
          </p:sp>
        </p:grpSp>
        <p:grpSp>
          <p:nvGrpSpPr>
            <p:cNvPr id="10" name="iṣľïḓê">
              <a:extLst>
                <a:ext uri="{FF2B5EF4-FFF2-40B4-BE49-F238E27FC236}">
                  <a16:creationId xmlns:a16="http://schemas.microsoft.com/office/drawing/2014/main" id="{1A108B62-D026-4352-86D6-42C11382E2AC}"/>
                </a:ext>
              </a:extLst>
            </p:cNvPr>
            <p:cNvGrpSpPr/>
            <p:nvPr/>
          </p:nvGrpSpPr>
          <p:grpSpPr>
            <a:xfrm>
              <a:off x="6807020" y="1943612"/>
              <a:ext cx="1799207" cy="2246976"/>
              <a:chOff x="6545394" y="1943612"/>
              <a:chExt cx="1799207" cy="2246976"/>
            </a:xfrm>
          </p:grpSpPr>
          <p:sp>
            <p:nvSpPr>
              <p:cNvPr id="20" name="îslîḍé">
                <a:extLst>
                  <a:ext uri="{FF2B5EF4-FFF2-40B4-BE49-F238E27FC236}">
                    <a16:creationId xmlns:a16="http://schemas.microsoft.com/office/drawing/2014/main" id="{053B6F60-B9E1-45C3-9EE8-39D8F34B1058}"/>
                  </a:ext>
                </a:extLst>
              </p:cNvPr>
              <p:cNvSpPr/>
              <p:nvPr/>
            </p:nvSpPr>
            <p:spPr>
              <a:xfrm>
                <a:off x="6545394" y="2260949"/>
                <a:ext cx="1799207" cy="1929639"/>
              </a:xfrm>
              <a:custGeom>
                <a:avLst/>
                <a:gdLst>
                  <a:gd name="connsiteX0" fmla="*/ 107 w 8920590"/>
                  <a:gd name="connsiteY0" fmla="*/ 80 h 5017831"/>
                  <a:gd name="connsiteX1" fmla="*/ 8920697 w 8920590"/>
                  <a:gd name="connsiteY1" fmla="*/ 80 h 5017831"/>
                  <a:gd name="connsiteX2" fmla="*/ 8920697 w 8920590"/>
                  <a:gd name="connsiteY2" fmla="*/ 5017912 h 5017831"/>
                  <a:gd name="connsiteX3" fmla="*/ 107 w 8920590"/>
                  <a:gd name="connsiteY3" fmla="*/ 5017912 h 501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0590" h="5017831">
                    <a:moveTo>
                      <a:pt x="107" y="80"/>
                    </a:moveTo>
                    <a:lnTo>
                      <a:pt x="8920697" y="80"/>
                    </a:lnTo>
                    <a:lnTo>
                      <a:pt x="8920697" y="5017912"/>
                    </a:lnTo>
                    <a:lnTo>
                      <a:pt x="107" y="5017912"/>
                    </a:lnTo>
                    <a:close/>
                  </a:path>
                </a:pathLst>
              </a:cu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îṣlîḍè">
                <a:extLst>
                  <a:ext uri="{FF2B5EF4-FFF2-40B4-BE49-F238E27FC236}">
                    <a16:creationId xmlns:a16="http://schemas.microsoft.com/office/drawing/2014/main" id="{0821C4B8-8EF7-4FF7-AFC4-ED55B8C74329}"/>
                  </a:ext>
                </a:extLst>
              </p:cNvPr>
              <p:cNvSpPr txBox="1"/>
              <p:nvPr/>
            </p:nvSpPr>
            <p:spPr>
              <a:xfrm>
                <a:off x="6627191" y="1943612"/>
                <a:ext cx="16356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/>
                  <a:t>封建女性地位低下</a:t>
                </a:r>
                <a:endParaRPr lang="en-US" altLang="zh-CN" sz="1400" b="1" dirty="0"/>
              </a:p>
            </p:txBody>
          </p:sp>
        </p:grpSp>
        <p:grpSp>
          <p:nvGrpSpPr>
            <p:cNvPr id="11" name="íṩḷíďê">
              <a:extLst>
                <a:ext uri="{FF2B5EF4-FFF2-40B4-BE49-F238E27FC236}">
                  <a16:creationId xmlns:a16="http://schemas.microsoft.com/office/drawing/2014/main" id="{D15D8D64-05DB-4EC1-B402-57CA3B951F5C}"/>
                </a:ext>
              </a:extLst>
            </p:cNvPr>
            <p:cNvGrpSpPr/>
            <p:nvPr/>
          </p:nvGrpSpPr>
          <p:grpSpPr>
            <a:xfrm>
              <a:off x="8760202" y="1897937"/>
              <a:ext cx="1888645" cy="2292651"/>
              <a:chOff x="8507957" y="1897937"/>
              <a:chExt cx="1888645" cy="2292651"/>
            </a:xfrm>
          </p:grpSpPr>
          <p:sp>
            <p:nvSpPr>
              <p:cNvPr id="17" name="íşḻidê">
                <a:extLst>
                  <a:ext uri="{FF2B5EF4-FFF2-40B4-BE49-F238E27FC236}">
                    <a16:creationId xmlns:a16="http://schemas.microsoft.com/office/drawing/2014/main" id="{2ADB1596-6AEB-4D3D-B131-FFDD3DF5C5C4}"/>
                  </a:ext>
                </a:extLst>
              </p:cNvPr>
              <p:cNvSpPr/>
              <p:nvPr/>
            </p:nvSpPr>
            <p:spPr>
              <a:xfrm>
                <a:off x="8507957" y="2260949"/>
                <a:ext cx="1799207" cy="1929639"/>
              </a:xfrm>
              <a:custGeom>
                <a:avLst/>
                <a:gdLst>
                  <a:gd name="connsiteX0" fmla="*/ 107 w 8920590"/>
                  <a:gd name="connsiteY0" fmla="*/ 80 h 5017831"/>
                  <a:gd name="connsiteX1" fmla="*/ 8920697 w 8920590"/>
                  <a:gd name="connsiteY1" fmla="*/ 80 h 5017831"/>
                  <a:gd name="connsiteX2" fmla="*/ 8920697 w 8920590"/>
                  <a:gd name="connsiteY2" fmla="*/ 5017912 h 5017831"/>
                  <a:gd name="connsiteX3" fmla="*/ 107 w 8920590"/>
                  <a:gd name="connsiteY3" fmla="*/ 5017912 h 501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0590" h="5017831">
                    <a:moveTo>
                      <a:pt x="107" y="80"/>
                    </a:moveTo>
                    <a:lnTo>
                      <a:pt x="8920697" y="80"/>
                    </a:lnTo>
                    <a:lnTo>
                      <a:pt x="8920697" y="5017912"/>
                    </a:lnTo>
                    <a:lnTo>
                      <a:pt x="107" y="5017912"/>
                    </a:lnTo>
                    <a:close/>
                  </a:path>
                </a:pathLst>
              </a:cu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iṩļîďê">
                <a:extLst>
                  <a:ext uri="{FF2B5EF4-FFF2-40B4-BE49-F238E27FC236}">
                    <a16:creationId xmlns:a16="http://schemas.microsoft.com/office/drawing/2014/main" id="{6B354000-1767-4AA6-B272-7A3A5F77818D}"/>
                  </a:ext>
                </a:extLst>
              </p:cNvPr>
              <p:cNvSpPr txBox="1"/>
              <p:nvPr/>
            </p:nvSpPr>
            <p:spPr>
              <a:xfrm>
                <a:off x="8927577" y="1897937"/>
                <a:ext cx="14690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/>
                  <a:t>地位逐渐平等</a:t>
                </a:r>
                <a:endParaRPr lang="en-US" altLang="zh-CN" sz="1400" b="1" dirty="0"/>
              </a:p>
            </p:txBody>
          </p:sp>
        </p:grpSp>
        <p:cxnSp>
          <p:nvCxnSpPr>
            <p:cNvPr id="12" name="îšḻiḋé">
              <a:extLst>
                <a:ext uri="{FF2B5EF4-FFF2-40B4-BE49-F238E27FC236}">
                  <a16:creationId xmlns:a16="http://schemas.microsoft.com/office/drawing/2014/main" id="{851363A6-6AC6-468D-8059-B1C6BD1631E9}"/>
                </a:ext>
              </a:extLst>
            </p:cNvPr>
            <p:cNvCxnSpPr>
              <a:cxnSpLocks/>
            </p:cNvCxnSpPr>
            <p:nvPr/>
          </p:nvCxnSpPr>
          <p:spPr>
            <a:xfrm>
              <a:off x="4911518" y="5386797"/>
              <a:ext cx="0" cy="400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ṣ1ïdê">
              <a:extLst>
                <a:ext uri="{FF2B5EF4-FFF2-40B4-BE49-F238E27FC236}">
                  <a16:creationId xmlns:a16="http://schemas.microsoft.com/office/drawing/2014/main" id="{CE28E017-7ABF-46F9-8F57-646A17536AEF}"/>
                </a:ext>
              </a:extLst>
            </p:cNvPr>
            <p:cNvSpPr/>
            <p:nvPr/>
          </p:nvSpPr>
          <p:spPr>
            <a:xfrm>
              <a:off x="1443609" y="2365482"/>
              <a:ext cx="791110" cy="79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išliḍê">
              <a:extLst>
                <a:ext uri="{FF2B5EF4-FFF2-40B4-BE49-F238E27FC236}">
                  <a16:creationId xmlns:a16="http://schemas.microsoft.com/office/drawing/2014/main" id="{39339A10-40AD-48C3-8DDD-E1724AFA250D}"/>
                </a:ext>
              </a:extLst>
            </p:cNvPr>
            <p:cNvSpPr/>
            <p:nvPr/>
          </p:nvSpPr>
          <p:spPr>
            <a:xfrm>
              <a:off x="1443609" y="3399478"/>
              <a:ext cx="791110" cy="79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is1iḓe">
              <a:extLst>
                <a:ext uri="{FF2B5EF4-FFF2-40B4-BE49-F238E27FC236}">
                  <a16:creationId xmlns:a16="http://schemas.microsoft.com/office/drawing/2014/main" id="{17D3F854-7E7A-40DC-9CE3-97306614E03C}"/>
                </a:ext>
              </a:extLst>
            </p:cNvPr>
            <p:cNvSpPr/>
            <p:nvPr/>
          </p:nvSpPr>
          <p:spPr>
            <a:xfrm rot="2700000">
              <a:off x="2562809" y="2425682"/>
              <a:ext cx="647902" cy="6479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íŝľidé">
              <a:extLst>
                <a:ext uri="{FF2B5EF4-FFF2-40B4-BE49-F238E27FC236}">
                  <a16:creationId xmlns:a16="http://schemas.microsoft.com/office/drawing/2014/main" id="{AD83B42A-A815-47D4-9581-BE7C26170BF5}"/>
                </a:ext>
              </a:extLst>
            </p:cNvPr>
            <p:cNvSpPr/>
            <p:nvPr/>
          </p:nvSpPr>
          <p:spPr>
            <a:xfrm>
              <a:off x="2476641" y="3399478"/>
              <a:ext cx="791110" cy="79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30" name="Picture 6" descr="https://gimg2.baidu.com/image_search/src=http%3A%2F%2F5b0988e595225.cdn.sohucs.com%2Fimages%2F20170622%2F28e29ecc44664201856d229cd36d17fc.png&amp;refer=http%3A%2F%2F5b0988e595225.cdn.sohucs.com&amp;app=2002&amp;size=f9999,10000&amp;q=a80&amp;n=0&amp;g=0n&amp;fmt=jpeg?sec=1642511527&amp;t=30bc6a4679e627397eeefeeef0a9b465">
            <a:extLst>
              <a:ext uri="{FF2B5EF4-FFF2-40B4-BE49-F238E27FC236}">
                <a16:creationId xmlns:a16="http://schemas.microsoft.com/office/drawing/2014/main" id="{8F2656A2-02EC-4E92-A167-E09D64034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837" y="4232961"/>
            <a:ext cx="6051445" cy="237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image.thepaper.cn%2Fwap%2Fimage%2F24%2F427%2F91.jpg&amp;refer=http%3A%2F%2Fimage.thepaper.cn&amp;app=2002&amp;size=f9999,10000&amp;q=a80&amp;n=0&amp;g=0n&amp;fmt=jpeg?sec=1642511691&amp;t=3f020f54ccc130e5881a1c8262a8ee0a">
            <a:extLst>
              <a:ext uri="{FF2B5EF4-FFF2-40B4-BE49-F238E27FC236}">
                <a16:creationId xmlns:a16="http://schemas.microsoft.com/office/drawing/2014/main" id="{AD20693E-4A3D-4C1F-8D14-F5D93A4F1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02" y="2279723"/>
            <a:ext cx="2145081" cy="192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mg2.baidu.com/image_search/src=http%3A%2F%2Fnimg.ws.126.net%2F%3Furl%3Dhttp%3A%2F%2Fdingyue.ws.126.net%2F2021%2F0413%2F2013d355j00qriay7001tc000dw0088m.jpg%26thumbnail%3D650x2147483647%26quality%3D80%26type%3Djpg&amp;refer=http%3A%2F%2Fnimg.ws.126.net&amp;app=2002&amp;size=f9999,10000&amp;q=a80&amp;n=0&amp;g=0n&amp;fmt=jpeg?sec=1642511936&amp;t=befac70d7236e55b0e62b9f8a446eea0">
            <a:extLst>
              <a:ext uri="{FF2B5EF4-FFF2-40B4-BE49-F238E27FC236}">
                <a16:creationId xmlns:a16="http://schemas.microsoft.com/office/drawing/2014/main" id="{BEB7FD6E-301B-4FE8-8E1A-A8CA9FA7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830" y="2259844"/>
            <a:ext cx="1876199" cy="194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gimg2.baidu.com/image_search/src=http%3A%2F%2Fp0.ssl.cdn.btime.com%2Ft01d9e3c4b3bcf1053e.png%3Fsize%3D410x279&amp;refer=http%3A%2F%2Fp0.ssl.cdn.btime.com&amp;app=2002&amp;size=f9999,10000&amp;q=a80&amp;n=0&amp;g=0n&amp;fmt=jpeg?sec=1642512092&amp;t=007198cbafd11957198f0e4eef2f1a2f">
            <a:extLst>
              <a:ext uri="{FF2B5EF4-FFF2-40B4-BE49-F238E27FC236}">
                <a16:creationId xmlns:a16="http://schemas.microsoft.com/office/drawing/2014/main" id="{3C36B9E9-B84D-4A99-9B56-A38E11A46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46" y="2253065"/>
            <a:ext cx="2030956" cy="195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59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07D32-982E-42C8-AEED-0B15DD6E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母系社会：繁衍后代与自然分工的优势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B03FA-6DC2-4A35-B4F1-EB849B44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861472-6DF5-4218-8267-0C56AD0A8887}"/>
              </a:ext>
            </a:extLst>
          </p:cNvPr>
          <p:cNvSpPr txBox="1"/>
          <p:nvPr/>
        </p:nvSpPr>
        <p:spPr>
          <a:xfrm>
            <a:off x="669925" y="1393079"/>
            <a:ext cx="10850563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原始社会早期，由于生产力十分低下，男子在生产生活中的主要活动为狩猎，女子则主要从事采集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人口数量锐减，女性拥有生育权，受到崇拜，地位提高</a:t>
            </a:r>
            <a:endParaRPr lang="en-US" altLang="zh-CN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世系按女性继承， 子孙归属母亲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原始社会后期，由于生产力的发展，男子在生产，和战争中占据了主导地位，掌握了社会财富，母系氏族社会便转化为父系氏族社会</a:t>
            </a:r>
            <a:endParaRPr lang="zh-CN" altLang="en-US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F558C1-996C-4660-BC26-B93388247424}"/>
              </a:ext>
            </a:extLst>
          </p:cNvPr>
          <p:cNvSpPr txBox="1"/>
          <p:nvPr/>
        </p:nvSpPr>
        <p:spPr>
          <a:xfrm>
            <a:off x="669924" y="4473809"/>
            <a:ext cx="10696639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恩格斯在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起源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中指出，母权制被推翻，乃是女性的具有世界历史意义的失败，是人类经历的最激烈的革命之一，最早的阶级压迫是与对妇女的奴役同时发生的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08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07D32-982E-42C8-AEED-0B15DD6E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封建社会：思想与道德的束缚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B03FA-6DC2-4A35-B4F1-EB849B44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EE941C-BA8C-46BA-9863-C19D55126A81}"/>
              </a:ext>
            </a:extLst>
          </p:cNvPr>
          <p:cNvSpPr txBox="1"/>
          <p:nvPr/>
        </p:nvSpPr>
        <p:spPr>
          <a:xfrm>
            <a:off x="755841" y="1227669"/>
            <a:ext cx="1044402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生不逢时，无力转乾坤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    </a:t>
            </a:r>
            <a:r>
              <a:rPr lang="zh-CN" altLang="en-US" sz="1600" dirty="0">
                <a:latin typeface="+mn-ea"/>
              </a:rPr>
              <a:t>西周以嫡长子继承制为核心的宗法制度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    封建家长制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    没落到家庭领域的最底层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男子权利的膨胀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    </a:t>
            </a:r>
            <a:r>
              <a:rPr lang="zh-CN" altLang="en-US" sz="1600" dirty="0">
                <a:latin typeface="+mn-ea"/>
              </a:rPr>
              <a:t>三纲五常：君为臣纲，父为子纲，夫为妻纲，思想支配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    失去经济支配权，价值通过男人体现，成为附属平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    男子至高权利的畸形发展：三寸金莲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自我意识觉醒缺失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    </a:t>
            </a:r>
            <a:r>
              <a:rPr lang="zh-CN" altLang="en-US" sz="1600" dirty="0">
                <a:latin typeface="+mn-ea"/>
              </a:rPr>
              <a:t>女子无才便是德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    三从四德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    男尊女卑</a:t>
            </a:r>
            <a:endParaRPr lang="en-US" altLang="zh-CN" sz="1600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06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07D32-982E-42C8-AEED-0B15DD6E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现代社会：自我意识觉醒，全民素质提高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B03FA-6DC2-4A35-B4F1-EB849B44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922A5-6C9A-43D5-97B0-BB4DA5E4375E}"/>
              </a:ext>
            </a:extLst>
          </p:cNvPr>
          <p:cNvSpPr txBox="1"/>
          <p:nvPr/>
        </p:nvSpPr>
        <p:spPr>
          <a:xfrm>
            <a:off x="718019" y="1307162"/>
            <a:ext cx="10802469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近现代社会， 随着马克思主义及西方开明思想的传入，中国女性从意识上开始觉醒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建国以后，随着社会经济和社会法制的建立健全，女性的各项基本权利逐渐以法律的形式予以承认，女性在政治、经济、教育、家庭中都占有重要地位，且女性的社会地位也在不断提高</a:t>
            </a:r>
            <a:endParaRPr lang="zh-CN" altLang="en-US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我国宪法明确规定“中华人民共和国妇女在政治的、经济的、文化的、社会的和家庭的生活等各方面享有与男子平等的权利。”</a:t>
            </a:r>
            <a:endParaRPr lang="en-US" altLang="zh-CN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女权主义</a:t>
            </a:r>
            <a:r>
              <a:rPr lang="zh-CN" altLang="en-US" dirty="0">
                <a:latin typeface="+mn-ea"/>
              </a:rPr>
              <a:t>萌芽</a:t>
            </a:r>
            <a:endParaRPr lang="en-US" altLang="zh-CN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0" i="0" dirty="0">
              <a:effectLst/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14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2073" y="2591585"/>
            <a:ext cx="7590354" cy="11453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4400" dirty="0"/>
              <a:t>贰：</a:t>
            </a:r>
            <a:r>
              <a:rPr lang="zh-CN" altLang="en-US" sz="2700" dirty="0"/>
              <a:t>“女拳”与“女权”</a:t>
            </a:r>
            <a:br>
              <a:rPr lang="en-US" altLang="zh-CN" dirty="0"/>
            </a:br>
            <a:r>
              <a:rPr lang="en-US" altLang="zh-CN" dirty="0"/>
              <a:t>Female boxer VS Feminism</a:t>
            </a:r>
            <a:endParaRPr lang="zh-CN" altLang="en-US" sz="20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289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08DEC-1DC3-4957-A925-B9BED274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贰：“女拳”与“女权”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63A0D-FCF8-4928-915A-D83EDF84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70A1E31-394C-4587-BD10-ABAE8B0BB5DF}"/>
              </a:ext>
            </a:extLst>
          </p:cNvPr>
          <p:cNvGrpSpPr/>
          <p:nvPr/>
        </p:nvGrpSpPr>
        <p:grpSpPr>
          <a:xfrm>
            <a:off x="1163756" y="1585912"/>
            <a:ext cx="9851788" cy="4092576"/>
            <a:chOff x="1163756" y="1585912"/>
            <a:chExt cx="9851788" cy="409257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C4BC1FF-F628-42FA-A88F-2D5946629DC8}"/>
                </a:ext>
              </a:extLst>
            </p:cNvPr>
            <p:cNvGrpSpPr/>
            <p:nvPr/>
          </p:nvGrpSpPr>
          <p:grpSpPr>
            <a:xfrm>
              <a:off x="1163756" y="1585912"/>
              <a:ext cx="4317388" cy="4092576"/>
              <a:chOff x="1163756" y="1585912"/>
              <a:chExt cx="4317388" cy="409257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5E35BC7-CBB1-4D47-B45E-0C7881656FD4}"/>
                  </a:ext>
                </a:extLst>
              </p:cNvPr>
              <p:cNvSpPr/>
              <p:nvPr/>
            </p:nvSpPr>
            <p:spPr>
              <a:xfrm>
                <a:off x="1163756" y="1585912"/>
                <a:ext cx="4317388" cy="40925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B0DC520-263C-4129-9350-5EE2B089386A}"/>
                  </a:ext>
                </a:extLst>
              </p:cNvPr>
              <p:cNvSpPr/>
              <p:nvPr/>
            </p:nvSpPr>
            <p:spPr>
              <a:xfrm>
                <a:off x="1420163" y="2045319"/>
                <a:ext cx="1258067" cy="284026"/>
              </a:xfrm>
              <a:prstGeom prst="rect">
                <a:avLst/>
              </a:prstGeom>
              <a:solidFill>
                <a:schemeClr val="accent6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6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F63FE61-F750-4D98-A19A-3F23BF828405}"/>
                  </a:ext>
                </a:extLst>
              </p:cNvPr>
              <p:cNvSpPr txBox="1"/>
              <p:nvPr/>
            </p:nvSpPr>
            <p:spPr>
              <a:xfrm>
                <a:off x="1388906" y="1997517"/>
                <a:ext cx="19221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1800" b="1" dirty="0"/>
                  <a:t>女拳</a:t>
                </a:r>
                <a:endParaRPr lang="en-US" altLang="zh-CN" sz="1800" b="1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DE2F791A-0C6A-4AE4-8094-5AE17148A8DC}"/>
                  </a:ext>
                </a:extLst>
              </p:cNvPr>
              <p:cNvGrpSpPr/>
              <p:nvPr/>
            </p:nvGrpSpPr>
            <p:grpSpPr>
              <a:xfrm>
                <a:off x="1420163" y="3472612"/>
                <a:ext cx="3512318" cy="294632"/>
                <a:chOff x="916807" y="3940163"/>
                <a:chExt cx="3512318" cy="294632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B835ADEC-BE4F-43E7-91D0-748A1324662D}"/>
                    </a:ext>
                  </a:extLst>
                </p:cNvPr>
                <p:cNvSpPr/>
                <p:nvPr/>
              </p:nvSpPr>
              <p:spPr>
                <a:xfrm>
                  <a:off x="916807" y="4014497"/>
                  <a:ext cx="184067" cy="184065"/>
                </a:xfrm>
                <a:prstGeom prst="rect">
                  <a:avLst/>
                </a:prstGeom>
                <a:solidFill>
                  <a:schemeClr val="accent6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6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46DFBEC-2C83-4D93-9804-BE061137E7C2}"/>
                    </a:ext>
                  </a:extLst>
                </p:cNvPr>
                <p:cNvSpPr/>
                <p:nvPr/>
              </p:nvSpPr>
              <p:spPr>
                <a:xfrm flipH="1">
                  <a:off x="1186357" y="3940163"/>
                  <a:ext cx="3242768" cy="2946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彩礼不要</a:t>
                  </a:r>
                  <a:r>
                    <a:rPr kumimoji="0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88w8</a:t>
                  </a:r>
                  <a:r>
                    <a:rPr kumimoji="0" lang="zh-CN" altLang="en-US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，只要</a:t>
                  </a:r>
                  <a:r>
                    <a:rPr kumimoji="0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18w8.</a:t>
                  </a: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87A7B01-3DF3-4F2D-BF3C-DA61034BE388}"/>
                  </a:ext>
                </a:extLst>
              </p:cNvPr>
              <p:cNvGrpSpPr/>
              <p:nvPr/>
            </p:nvGrpSpPr>
            <p:grpSpPr>
              <a:xfrm>
                <a:off x="1420163" y="4174933"/>
                <a:ext cx="3512318" cy="525465"/>
                <a:chOff x="916807" y="3940163"/>
                <a:chExt cx="3512318" cy="525465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CDA67289-D0CD-4423-8ED0-47A019708974}"/>
                    </a:ext>
                  </a:extLst>
                </p:cNvPr>
                <p:cNvSpPr/>
                <p:nvPr/>
              </p:nvSpPr>
              <p:spPr>
                <a:xfrm>
                  <a:off x="916807" y="4014497"/>
                  <a:ext cx="184067" cy="184065"/>
                </a:xfrm>
                <a:prstGeom prst="rect">
                  <a:avLst/>
                </a:prstGeom>
                <a:solidFill>
                  <a:schemeClr val="accent6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6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F375E21-E5F8-4CB4-8087-87055EAFB328}"/>
                    </a:ext>
                  </a:extLst>
                </p:cNvPr>
                <p:cNvSpPr/>
                <p:nvPr/>
              </p:nvSpPr>
              <p:spPr>
                <a:xfrm flipH="1">
                  <a:off x="1186357" y="3940163"/>
                  <a:ext cx="3242768" cy="5254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房产证上写我名字，有车了吗，有房了吗，孩子跟我姓得吗</a:t>
                  </a:r>
                  <a:r>
                    <a:rPr kumimoji="0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.</a:t>
                  </a:r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7EA4E466-D4D7-4574-A59E-7E9B33C22A9F}"/>
                  </a:ext>
                </a:extLst>
              </p:cNvPr>
              <p:cNvGrpSpPr/>
              <p:nvPr/>
            </p:nvGrpSpPr>
            <p:grpSpPr>
              <a:xfrm>
                <a:off x="1420163" y="4877254"/>
                <a:ext cx="3512318" cy="294632"/>
                <a:chOff x="916807" y="3940163"/>
                <a:chExt cx="3512318" cy="294632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417F7AB-A46B-467D-8ED4-F238E9C0044E}"/>
                    </a:ext>
                  </a:extLst>
                </p:cNvPr>
                <p:cNvSpPr/>
                <p:nvPr/>
              </p:nvSpPr>
              <p:spPr>
                <a:xfrm>
                  <a:off x="916807" y="4014497"/>
                  <a:ext cx="184067" cy="184065"/>
                </a:xfrm>
                <a:prstGeom prst="rect">
                  <a:avLst/>
                </a:prstGeom>
                <a:solidFill>
                  <a:schemeClr val="accent6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6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01C3CFF3-2AD3-4F30-A110-BD72AC921EBD}"/>
                    </a:ext>
                  </a:extLst>
                </p:cNvPr>
                <p:cNvSpPr/>
                <p:nvPr/>
              </p:nvSpPr>
              <p:spPr>
                <a:xfrm flipH="1">
                  <a:off x="1186357" y="3940163"/>
                  <a:ext cx="3242768" cy="2946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计组及格了吗，</a:t>
                  </a:r>
                  <a:r>
                    <a:rPr kumimoji="0" lang="en-US" altLang="zh-CN" sz="1000" b="0" i="0" u="none" strike="noStrike" kern="120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</a:rPr>
                    <a:t>cpp</a:t>
                  </a:r>
                  <a:r>
                    <a:rPr kumimoji="0" lang="zh-CN" altLang="en-US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会写了吗</a:t>
                  </a:r>
                  <a:r>
                    <a:rPr kumimoji="0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.</a:t>
                  </a:r>
                </a:p>
              </p:txBody>
            </p: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338928E-8982-4249-AFC5-A6BE5BC6F725}"/>
                </a:ext>
              </a:extLst>
            </p:cNvPr>
            <p:cNvGrpSpPr/>
            <p:nvPr/>
          </p:nvGrpSpPr>
          <p:grpSpPr>
            <a:xfrm>
              <a:off x="6698156" y="1585912"/>
              <a:ext cx="4317388" cy="4092576"/>
              <a:chOff x="6698156" y="1585912"/>
              <a:chExt cx="4317388" cy="409257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639F560-4628-4008-BDB5-FFC213FDC1B0}"/>
                  </a:ext>
                </a:extLst>
              </p:cNvPr>
              <p:cNvSpPr/>
              <p:nvPr/>
            </p:nvSpPr>
            <p:spPr>
              <a:xfrm>
                <a:off x="6698156" y="1585912"/>
                <a:ext cx="4317388" cy="40925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4EE3496-8BF2-4BE0-A790-348C374FD52D}"/>
                  </a:ext>
                </a:extLst>
              </p:cNvPr>
              <p:cNvSpPr/>
              <p:nvPr/>
            </p:nvSpPr>
            <p:spPr>
              <a:xfrm>
                <a:off x="6954563" y="2045319"/>
                <a:ext cx="1258067" cy="284026"/>
              </a:xfrm>
              <a:prstGeom prst="rect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813E1E4-6FE7-4EA1-97B0-E42714724CD4}"/>
                  </a:ext>
                </a:extLst>
              </p:cNvPr>
              <p:cNvSpPr txBox="1"/>
              <p:nvPr/>
            </p:nvSpPr>
            <p:spPr>
              <a:xfrm>
                <a:off x="6934659" y="2002666"/>
                <a:ext cx="19221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1800" b="1" dirty="0"/>
                  <a:t>女权</a:t>
                </a:r>
                <a:endParaRPr lang="en-US" altLang="zh-CN" sz="1800" b="1" dirty="0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C9DE8221-326D-4115-BD10-1EFAF90E5CD2}"/>
                  </a:ext>
                </a:extLst>
              </p:cNvPr>
              <p:cNvGrpSpPr/>
              <p:nvPr/>
            </p:nvGrpSpPr>
            <p:grpSpPr>
              <a:xfrm>
                <a:off x="6954563" y="3472612"/>
                <a:ext cx="3512318" cy="294632"/>
                <a:chOff x="916807" y="3940163"/>
                <a:chExt cx="3512318" cy="294632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86552937-608C-4FB6-9447-8D615CA87CEF}"/>
                    </a:ext>
                  </a:extLst>
                </p:cNvPr>
                <p:cNvSpPr/>
                <p:nvPr/>
              </p:nvSpPr>
              <p:spPr>
                <a:xfrm>
                  <a:off x="916807" y="4014497"/>
                  <a:ext cx="184067" cy="184065"/>
                </a:xfrm>
                <a:prstGeom prst="rect">
                  <a:avLst/>
                </a:prstGeom>
                <a:solidFill>
                  <a:schemeClr val="accent5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5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CC75C160-C9AB-4A53-B134-3FBC15D7576A}"/>
                    </a:ext>
                  </a:extLst>
                </p:cNvPr>
                <p:cNvSpPr/>
                <p:nvPr/>
              </p:nvSpPr>
              <p:spPr>
                <a:xfrm flipH="1">
                  <a:off x="1186357" y="3940163"/>
                  <a:ext cx="3242768" cy="2946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lang="zh-CN" altLang="en-US" sz="1000" dirty="0"/>
                    <a:t>平等接收教育，平等获取工作，同工同酬</a:t>
                  </a:r>
                  <a:endPara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2196A0D1-C12A-49E6-8096-FD5C2A0F6899}"/>
                  </a:ext>
                </a:extLst>
              </p:cNvPr>
              <p:cNvGrpSpPr/>
              <p:nvPr/>
            </p:nvGrpSpPr>
            <p:grpSpPr>
              <a:xfrm>
                <a:off x="6954563" y="4174933"/>
                <a:ext cx="3512318" cy="294632"/>
                <a:chOff x="916807" y="3940163"/>
                <a:chExt cx="3512318" cy="294632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02B0261-B6D6-4AFC-8821-B67DC5F9FC7B}"/>
                    </a:ext>
                  </a:extLst>
                </p:cNvPr>
                <p:cNvSpPr/>
                <p:nvPr/>
              </p:nvSpPr>
              <p:spPr>
                <a:xfrm>
                  <a:off x="916807" y="4014497"/>
                  <a:ext cx="184067" cy="184065"/>
                </a:xfrm>
                <a:prstGeom prst="rect">
                  <a:avLst/>
                </a:prstGeom>
                <a:solidFill>
                  <a:schemeClr val="accent5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5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9C9C3AE-E3C8-4418-A993-59288CE568A4}"/>
                    </a:ext>
                  </a:extLst>
                </p:cNvPr>
                <p:cNvSpPr/>
                <p:nvPr/>
              </p:nvSpPr>
              <p:spPr>
                <a:xfrm flipH="1">
                  <a:off x="1186357" y="3940163"/>
                  <a:ext cx="3242768" cy="2946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lang="zh-CN" altLang="en-US" sz="1000" dirty="0"/>
                    <a:t>追求独立，自力更生，不依赖于人</a:t>
                  </a:r>
                  <a:endPara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AE93F593-A7F8-4DAF-8910-CE3713A3D957}"/>
                  </a:ext>
                </a:extLst>
              </p:cNvPr>
              <p:cNvGrpSpPr/>
              <p:nvPr/>
            </p:nvGrpSpPr>
            <p:grpSpPr>
              <a:xfrm>
                <a:off x="6954563" y="4877254"/>
                <a:ext cx="3512318" cy="294632"/>
                <a:chOff x="916807" y="3940163"/>
                <a:chExt cx="3512318" cy="294632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BCD9C03-5D9B-4B7B-8841-2F432706361A}"/>
                    </a:ext>
                  </a:extLst>
                </p:cNvPr>
                <p:cNvSpPr/>
                <p:nvPr/>
              </p:nvSpPr>
              <p:spPr>
                <a:xfrm>
                  <a:off x="916807" y="4014497"/>
                  <a:ext cx="184067" cy="184065"/>
                </a:xfrm>
                <a:prstGeom prst="rect">
                  <a:avLst/>
                </a:prstGeom>
                <a:solidFill>
                  <a:schemeClr val="accent5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5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95FF8D3-CAA5-4B31-842C-81AFC0FFD036}"/>
                    </a:ext>
                  </a:extLst>
                </p:cNvPr>
                <p:cNvSpPr/>
                <p:nvPr/>
              </p:nvSpPr>
              <p:spPr>
                <a:xfrm flipH="1">
                  <a:off x="1186357" y="3940163"/>
                  <a:ext cx="3242768" cy="2946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计组</a:t>
                  </a:r>
                  <a:r>
                    <a:rPr kumimoji="0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45</a:t>
                  </a:r>
                  <a:r>
                    <a:rPr kumimoji="0" lang="zh-CN" altLang="en-US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分钟满了，不都是原题吗，简单过头了吧</a:t>
                  </a:r>
                  <a:r>
                    <a:rPr kumimoji="0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.</a:t>
                  </a: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717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07D32-982E-42C8-AEED-0B15DD6E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贰：女拳与女权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B03FA-6DC2-4A35-B4F1-EB849B44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26" name="Picture 2" descr="伪女权，请不要打着女权的名义，满足自己自私的需求，好吗">
            <a:extLst>
              <a:ext uri="{FF2B5EF4-FFF2-40B4-BE49-F238E27FC236}">
                <a16:creationId xmlns:a16="http://schemas.microsoft.com/office/drawing/2014/main" id="{9B502710-1A96-4BD6-AEA6-281C4CB73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40" y="1356257"/>
            <a:ext cx="10647544" cy="46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454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1215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11125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57402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89197;"/>
</p:tagLst>
</file>

<file path=ppt/theme/theme1.xml><?xml version="1.0" encoding="utf-8"?>
<a:theme xmlns:a="http://schemas.openxmlformats.org/drawingml/2006/main" name="主题5">
  <a:themeElements>
    <a:clrScheme name="11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idepower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slidepower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slidepower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196</TotalTime>
  <Words>579</Words>
  <Application>Microsoft Office PowerPoint</Application>
  <PresentationFormat>宽屏</PresentationFormat>
  <Paragraphs>66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微软雅黑</vt:lpstr>
      <vt:lpstr>微软雅黑</vt:lpstr>
      <vt:lpstr>Arial</vt:lpstr>
      <vt:lpstr>Calibri</vt:lpstr>
      <vt:lpstr>Impact</vt:lpstr>
      <vt:lpstr>主题5</vt:lpstr>
      <vt:lpstr>PowerPoint 演示文稿</vt:lpstr>
      <vt:lpstr>壹：“性别”与“平等”历史发展溯源 Tracing the historical development of "gender" and "equality"</vt:lpstr>
      <vt:lpstr>壹： “性别”与“平等”历史发展溯源</vt:lpstr>
      <vt:lpstr>母系社会：繁衍后代与自然分工的优势</vt:lpstr>
      <vt:lpstr>封建社会：思想与道德的束缚</vt:lpstr>
      <vt:lpstr>现代社会：自我意识觉醒，全民素质提高</vt:lpstr>
      <vt:lpstr>贰：“女拳”与“女权” Female boxer VS Feminism</vt:lpstr>
      <vt:lpstr>贰：“女拳”与“女权”</vt:lpstr>
      <vt:lpstr>贰：女拳与女权</vt:lpstr>
      <vt:lpstr>叁：从“普信”走向“蝈蝻” From ordinary but confident to traditional man</vt:lpstr>
      <vt:lpstr>叁：从普信到蝈蝻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华 广松</cp:lastModifiedBy>
  <cp:revision>11</cp:revision>
  <cp:lastPrinted>2017-08-28T16:00:00Z</cp:lastPrinted>
  <dcterms:created xsi:type="dcterms:W3CDTF">2017-08-28T16:00:00Z</dcterms:created>
  <dcterms:modified xsi:type="dcterms:W3CDTF">2021-12-23T01:56:37Z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43648ced-8657-43cf-9b21-f73cec43cd73</vt:lpwstr>
  </property>
</Properties>
</file>