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Play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lay-bold.fntdata"/><Relationship Id="rId6" Type="http://schemas.openxmlformats.org/officeDocument/2006/relationships/slide" Target="slides/slide2.xml"/><Relationship Id="rId18" Type="http://schemas.openxmlformats.org/officeDocument/2006/relationships/font" Target="fonts/Play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d8d186fe8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3d8d186fe8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d8d186fe8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3d8d186fe8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ec8099276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3ec8099276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3ecd4583bf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33ecd4583bf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d8d186fe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33d8d186fe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ec809927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33ec809927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d8d186fe8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33d8d186fe8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d8d186fe8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3d8d186fe8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d8d186fe8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3d8d186fe8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d8d186fe8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3d8d186fe8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d8d186fe8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3d8d186fe8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4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320800" y="1932129"/>
            <a:ext cx="9144000" cy="18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s-ES" sz="4400"/>
              <a:t>Módulo: Acceso a Datos – Curso 2</a:t>
            </a:r>
            <a:br>
              <a:rPr lang="es-ES" sz="4400"/>
            </a:br>
            <a:r>
              <a:rPr lang="es-ES" sz="3600"/>
              <a:t>Desarrollo de Aplicaciones Multiplataforma (DAM) –2A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4902571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/>
              <a:t>27 de enero de 2025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ES"/>
              <a:t>Alumno: Jorge Varela Zamora</a:t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5442" y="299667"/>
            <a:ext cx="2034716" cy="1219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472850" y="4277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ES"/>
              <a:t>Crear reportes</a:t>
            </a:r>
            <a:endParaRPr/>
          </a:p>
        </p:txBody>
      </p:sp>
      <p:pic>
        <p:nvPicPr>
          <p:cNvPr id="183" name="Google Shape;18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6562" y="230188"/>
            <a:ext cx="2034716" cy="121930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Acceso a Datos (DAM2A)</a:t>
            </a:r>
            <a:endParaRPr/>
          </a:p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850" y="1974800"/>
            <a:ext cx="2133050" cy="188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4382" y="1974800"/>
            <a:ext cx="8826644" cy="427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472850" y="4277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ES"/>
              <a:t>Trigger:								Eventos:</a:t>
            </a:r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6562" y="230188"/>
            <a:ext cx="2034716" cy="121930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Acceso a Datos (DAM2A)</a:t>
            </a:r>
            <a:endParaRPr/>
          </a:p>
        </p:txBody>
      </p:sp>
      <p:sp>
        <p:nvSpPr>
          <p:cNvPr id="195" name="Google Shape;195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6" name="Google Shape;196;p23"/>
          <p:cNvSpPr txBox="1"/>
          <p:nvPr/>
        </p:nvSpPr>
        <p:spPr>
          <a:xfrm>
            <a:off x="535475" y="2088725"/>
            <a:ext cx="3503100" cy="42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</a:rPr>
              <a:t>Actualizar estado (received / seen)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</a:rPr>
              <a:t>Evitar insertar usuarios con el mismo nombre de manera controlada.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6046950" y="1994775"/>
            <a:ext cx="4415400" cy="41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</a:rPr>
              <a:t>Crear registros todos los dias e insertarlos en la tabla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472850" y="4277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ES"/>
              <a:t>Adicional: Seguridad de contraseñas</a:t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6562" y="230188"/>
            <a:ext cx="2034716" cy="121930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Acceso a Datos (DAM2A)</a:t>
            </a:r>
            <a:endParaRPr/>
          </a:p>
        </p:txBody>
      </p:sp>
      <p:sp>
        <p:nvSpPr>
          <p:cNvPr id="205" name="Google Shape;205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6" name="Google Shape;206;p24"/>
          <p:cNvSpPr txBox="1"/>
          <p:nvPr/>
        </p:nvSpPr>
        <p:spPr>
          <a:xfrm>
            <a:off x="535475" y="2088725"/>
            <a:ext cx="3503100" cy="42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6046950" y="1994775"/>
            <a:ext cx="4415400" cy="41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925" y="3103150"/>
            <a:ext cx="262890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7213" y="2902925"/>
            <a:ext cx="728662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7225" y="2111881"/>
            <a:ext cx="6822350" cy="43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/>
          <p:nvPr/>
        </p:nvSpPr>
        <p:spPr>
          <a:xfrm>
            <a:off x="3510425" y="3529200"/>
            <a:ext cx="814200" cy="54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472850" y="4277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ES"/>
              <a:t>Adicional: Escapado de datos</a:t>
            </a:r>
            <a:endParaRPr/>
          </a:p>
        </p:txBody>
      </p:sp>
      <p:pic>
        <p:nvPicPr>
          <p:cNvPr id="217" name="Google Shape;21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6562" y="230188"/>
            <a:ext cx="2034716" cy="121930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Acceso a Datos (DAM2A)</a:t>
            </a:r>
            <a:endParaRPr/>
          </a:p>
        </p:txBody>
      </p:sp>
      <p:sp>
        <p:nvSpPr>
          <p:cNvPr id="219" name="Google Shape;219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0" name="Google Shape;220;p25"/>
          <p:cNvSpPr txBox="1"/>
          <p:nvPr/>
        </p:nvSpPr>
        <p:spPr>
          <a:xfrm>
            <a:off x="535475" y="2088725"/>
            <a:ext cx="3503100" cy="42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6046950" y="1994775"/>
            <a:ext cx="4415400" cy="41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100" y="4453025"/>
            <a:ext cx="317182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3350" y="1994785"/>
            <a:ext cx="9056080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3950" y="4500263"/>
            <a:ext cx="302895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63925" y="4500275"/>
            <a:ext cx="284405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ES"/>
              <a:t>Índice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Diseño base de datos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DAO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Tablas implementadas / </a:t>
            </a:r>
            <a:r>
              <a:rPr lang="es-ES"/>
              <a:t>Estructura de tablas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Funcionalidades (usuarios, mensajes, reportes).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Préstamos(Triggers y evento)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Adicional</a:t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6562" y="230188"/>
            <a:ext cx="2034716" cy="121930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Acceso a Datos (DAM2A)</a:t>
            </a:r>
            <a:endParaRPr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ES"/>
              <a:t>Diseño de la base de datos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6562" y="230188"/>
            <a:ext cx="2034716" cy="121930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Acceso a Datos (DAM2A)</a:t>
            </a:r>
            <a:endParaRPr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4850" y="1690823"/>
            <a:ext cx="10515601" cy="4846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ES"/>
              <a:t>Data Access Object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-ES" sz="2500"/>
              <a:t>newMessage(sender, receiver, content, userID)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s-ES" sz="2500"/>
              <a:t>deleteMessage(int ID)</a:t>
            </a:r>
            <a:endParaRPr sz="25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s-ES" sz="2500"/>
              <a:t>createUser</a:t>
            </a:r>
            <a:r>
              <a:rPr lang="es-ES" sz="2500"/>
              <a:t>(userName, displayName, location, password, description)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s-ES" sz="2500"/>
              <a:t>updateUser(userName, displayName, location, password, description)</a:t>
            </a:r>
            <a:endParaRPr sz="25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6562" y="230188"/>
            <a:ext cx="2034716" cy="121930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Acceso a Datos (DAM2A)</a:t>
            </a:r>
            <a:endParaRPr/>
          </a:p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ES"/>
              <a:t>Estructura tablas: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6562" y="230188"/>
            <a:ext cx="2034716" cy="121930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Acceso a Datos (DAM2A)</a:t>
            </a:r>
            <a:endParaRPr/>
          </a:p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75" y="2125250"/>
            <a:ext cx="397192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7094" y="2125250"/>
            <a:ext cx="5679331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725" y="4711208"/>
            <a:ext cx="5114925" cy="147404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472850" y="1572025"/>
            <a:ext cx="9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</a:rPr>
              <a:t>Users										Messages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613775" y="4186825"/>
            <a:ext cx="476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</a:rPr>
              <a:t>Reports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ES"/>
              <a:t>Inicio sesión:</a:t>
            </a:r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6562" y="230188"/>
            <a:ext cx="2034716" cy="121930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Acceso a Datos (DAM2A)</a:t>
            </a:r>
            <a:endParaRPr/>
          </a:p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472850" y="1572025"/>
            <a:ext cx="9128400" cy="28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500" y="1878724"/>
            <a:ext cx="2567895" cy="381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 rotWithShape="1">
          <a:blip r:embed="rId5">
            <a:alphaModFix/>
          </a:blip>
          <a:srcRect b="0" l="0" r="12701" t="12701"/>
          <a:stretch/>
        </p:blipFill>
        <p:spPr>
          <a:xfrm>
            <a:off x="3208825" y="1878726"/>
            <a:ext cx="2618611" cy="393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0050" y="2063840"/>
            <a:ext cx="5667150" cy="344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472850" y="4277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ES"/>
              <a:t>Crear usuario</a:t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6562" y="230188"/>
            <a:ext cx="2034716" cy="121930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Acceso a Datos (DAM2A)</a:t>
            </a:r>
            <a:endParaRPr/>
          </a:p>
        </p:txBody>
      </p:sp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472850" y="1572025"/>
            <a:ext cx="9128400" cy="28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94430"/>
            <a:ext cx="3980596" cy="47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8600" y="1551901"/>
            <a:ext cx="4114800" cy="4804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11400" y="1550400"/>
            <a:ext cx="4114800" cy="48636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472850" y="4277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ES"/>
              <a:t>Enviar mensajes</a:t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6562" y="230188"/>
            <a:ext cx="2034716" cy="121930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Acceso a Datos (DAM2A)</a:t>
            </a:r>
            <a:endParaRPr/>
          </a:p>
        </p:txBody>
      </p:sp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4" name="Google Shape;164;p20"/>
          <p:cNvSpPr txBox="1"/>
          <p:nvPr/>
        </p:nvSpPr>
        <p:spPr>
          <a:xfrm>
            <a:off x="472850" y="1572025"/>
            <a:ext cx="9128400" cy="28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65" name="Google Shape;16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23825"/>
            <a:ext cx="6052638" cy="365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0276" y="2623825"/>
            <a:ext cx="5977422" cy="36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472850" y="4277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ES"/>
              <a:t>Borrar mensajes</a:t>
            </a:r>
            <a:endParaRPr/>
          </a:p>
        </p:txBody>
      </p:sp>
      <p:pic>
        <p:nvPicPr>
          <p:cNvPr id="172" name="Google Shape;17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6562" y="230188"/>
            <a:ext cx="2034716" cy="121930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Acceso a Datos (DAM2A)</a:t>
            </a:r>
            <a:endParaRPr/>
          </a:p>
        </p:txBody>
      </p:sp>
      <p:sp>
        <p:nvSpPr>
          <p:cNvPr id="174" name="Google Shape;174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472850" y="1572025"/>
            <a:ext cx="9128400" cy="28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350" y="2749213"/>
            <a:ext cx="5558424" cy="245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4913" y="2188000"/>
            <a:ext cx="576262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