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75" r:id="rId3"/>
    <p:sldId id="276" r:id="rId4"/>
    <p:sldId id="277" r:id="rId5"/>
    <p:sldId id="278"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4" autoAdjust="0"/>
  </p:normalViewPr>
  <p:slideViewPr>
    <p:cSldViewPr snapToGrid="0">
      <p:cViewPr>
        <p:scale>
          <a:sx n="75" d="100"/>
          <a:sy n="75" d="100"/>
        </p:scale>
        <p:origin x="43" y="43"/>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3/12/2021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3/12/2021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69873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C9B55A74-0919-413E-865C-E0E8D1722ED7}" type="datetime1">
              <a:rPr lang="en-US" smtClean="0"/>
              <a:pPr/>
              <a:t>3/12/2021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72070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25BFE46A-5893-4F80-829A-F37AF8AAC03B}" type="datetime1">
              <a:rPr lang="en-US" smtClean="0"/>
              <a:pPr/>
              <a:t>3/12/2021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02101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fld id="{6DD1B487-36FD-4CED-B07A-1A81FC6540B1}" type="datetime1">
              <a:rPr lang="en-US" smtClean="0"/>
              <a:pPr/>
              <a:t>3/12/2021</a:t>
            </a:fld>
            <a:endParaRPr lang="en-US" dirty="0"/>
          </a:p>
        </p:txBody>
      </p:sp>
      <p:sp>
        <p:nvSpPr>
          <p:cNvPr id="5" name="Footer Placeholder 4"/>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4051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8989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93A66BA0-BF77-43AC-894A-20AD8220B887}" type="datetime1">
              <a:rPr lang="en-US" smtClean="0"/>
              <a:pPr/>
              <a:t>3/12/2021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7816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fld id="{94C81B4D-F060-418E-A958-B2BDC1A258F8}" type="datetime1">
              <a:rPr lang="en-US" smtClean="0"/>
              <a:pPr/>
              <a:t>3/12/2021</a:t>
            </a:fld>
            <a:endParaRPr lang="en-US" dirty="0"/>
          </a:p>
        </p:txBody>
      </p:sp>
      <p:sp>
        <p:nvSpPr>
          <p:cNvPr id="8" name="Footer Placeholder 7"/>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8271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fld id="{9386AC23-C97B-41FB-9B89-C7FE0FB631CA}" type="datetime1">
              <a:rPr lang="en-US" smtClean="0"/>
              <a:pPr/>
              <a:t>3/12/2021</a:t>
            </a:fld>
            <a:endParaRPr lang="en-US" dirty="0"/>
          </a:p>
        </p:txBody>
      </p:sp>
      <p:sp>
        <p:nvSpPr>
          <p:cNvPr id="4" name="Footer Placeholder 3"/>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4658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3/12/2021</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BA2A3310-D664-4933-9402-AB5DB0887727}" type="datetime1">
              <a:rPr lang="en-US" smtClean="0"/>
              <a:pPr/>
              <a:t>3/12/2021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3023549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fld id="{E1447A63-5E3D-469C-A0D1-119323F4F95E}" type="datetime1">
              <a:rPr lang="en-US" smtClean="0"/>
              <a:pPr/>
              <a:t>3/12/2021</a:t>
            </a:fld>
            <a:endParaRPr lang="en-US" dirty="0"/>
          </a:p>
        </p:txBody>
      </p:sp>
      <p:sp>
        <p:nvSpPr>
          <p:cNvPr id="6" name="Footer Placeholder 5"/>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2164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1E56E745-E731-42F7-BC46-83DD513FC98F}" type="datetime1">
              <a:rPr lang="en-US" smtClean="0"/>
              <a:pPr/>
              <a:t>3/12/2021</a:t>
            </a:fld>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Add a footer</a:t>
            </a:r>
            <a:endParaRPr lang="en-US" dirty="0"/>
          </a:p>
        </p:txBody>
      </p:sp>
    </p:spTree>
    <p:extLst>
      <p:ext uri="{BB962C8B-B14F-4D97-AF65-F5344CB8AC3E}">
        <p14:creationId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490" y="560591"/>
            <a:ext cx="4846320" cy="1623316"/>
          </a:xfrm>
        </p:spPr>
        <p:txBody>
          <a:bodyPr/>
          <a:lstStyle/>
          <a:p>
            <a:pPr algn="ctr"/>
            <a:r>
              <a:rPr lang="en-US" dirty="0"/>
              <a:t>CALAMITY PREDICTOR</a:t>
            </a:r>
          </a:p>
        </p:txBody>
      </p:sp>
      <p:sp>
        <p:nvSpPr>
          <p:cNvPr id="3" name="Subtitle 2"/>
          <p:cNvSpPr>
            <a:spLocks noGrp="1"/>
          </p:cNvSpPr>
          <p:nvPr>
            <p:ph type="subTitle" idx="1"/>
          </p:nvPr>
        </p:nvSpPr>
        <p:spPr>
          <a:xfrm>
            <a:off x="1627490" y="2567429"/>
            <a:ext cx="4846320" cy="2197611"/>
          </a:xfrm>
        </p:spPr>
        <p:txBody>
          <a:bodyPr>
            <a:normAutofit fontScale="40000" lnSpcReduction="20000"/>
          </a:bodyPr>
          <a:lstStyle/>
          <a:p>
            <a:pPr marL="285750" indent="-285750">
              <a:buFont typeface="Arial" panose="020B0604020202020204" pitchFamily="34" charset="0"/>
              <a:buChar char="•"/>
            </a:pPr>
            <a:r>
              <a:rPr lang="en-US" sz="9600" dirty="0"/>
              <a:t>Idea</a:t>
            </a:r>
          </a:p>
          <a:p>
            <a:pPr marL="285750" indent="-285750">
              <a:buFont typeface="Arial" panose="020B0604020202020204" pitchFamily="34" charset="0"/>
              <a:buChar char="•"/>
            </a:pPr>
            <a:r>
              <a:rPr lang="en-US" sz="9600" dirty="0"/>
              <a:t>Functionality</a:t>
            </a:r>
          </a:p>
          <a:p>
            <a:pPr marL="285750" indent="-285750">
              <a:buFont typeface="Arial" panose="020B0604020202020204" pitchFamily="34" charset="0"/>
              <a:buChar char="•"/>
            </a:pPr>
            <a:r>
              <a:rPr lang="en-US" sz="9600" dirty="0"/>
              <a:t>Use-cases</a:t>
            </a:r>
          </a:p>
          <a:p>
            <a:pPr marL="285750" indent="-285750">
              <a:buFont typeface="Arial" panose="020B0604020202020204" pitchFamily="34" charset="0"/>
              <a:buChar char="•"/>
            </a:pPr>
            <a:r>
              <a:rPr lang="en-US" sz="9600" dirty="0"/>
              <a:t>References</a:t>
            </a:r>
          </a:p>
          <a:p>
            <a:pPr marL="285750" indent="-285750">
              <a:buFont typeface="Arial" panose="020B0604020202020204" pitchFamily="34" charset="0"/>
              <a:buChar char="•"/>
            </a:pPr>
            <a:r>
              <a:rPr lang="en-US" sz="9600" dirty="0"/>
              <a:t>Technology used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IDEA</a:t>
            </a:r>
          </a:p>
        </p:txBody>
      </p:sp>
      <p:sp>
        <p:nvSpPr>
          <p:cNvPr id="3" name="Content Placeholder 2"/>
          <p:cNvSpPr>
            <a:spLocks noGrp="1"/>
          </p:cNvSpPr>
          <p:nvPr>
            <p:ph idx="1"/>
          </p:nvPr>
        </p:nvSpPr>
        <p:spPr/>
        <p:txBody>
          <a:bodyPr/>
          <a:lstStyle/>
          <a:p>
            <a:r>
              <a:rPr lang="en-US" dirty="0"/>
              <a:t>Natural disasters like earthquakes, tsunamis, floods etc. occur every year. They cause innumerable amount of loss, both monetary as well as in terms of human lives. Disaster mitigation becomes important in order to minimize both these losses. </a:t>
            </a:r>
          </a:p>
          <a:p>
            <a:r>
              <a:rPr lang="en-US" dirty="0"/>
              <a:t>If we are somehow able to predict when the given natural disaster is going to occur, we can deploy relief measures and mitigate the effects of these disasters</a:t>
            </a:r>
          </a:p>
          <a:p>
            <a:r>
              <a:rPr lang="en-US" dirty="0"/>
              <a:t>Our idea aims to build a model which can do exactly that; predict a natural disaster. For a given geographical region, the data corresponding to past occurrences of the disaster is fed to the model and this is used to predict a future occurrence of a natural disaster.</a:t>
            </a:r>
          </a:p>
        </p:txBody>
      </p:sp>
      <p:sp>
        <p:nvSpPr>
          <p:cNvPr id="4" name="Slide Number Placeholder 3"/>
          <p:cNvSpPr>
            <a:spLocks noGrp="1"/>
          </p:cNvSpPr>
          <p:nvPr>
            <p:ph type="sldNum" sz="quarter" idx="12"/>
          </p:nvPr>
        </p:nvSpPr>
        <p:spPr/>
        <p:txBody>
          <a:bodyPr/>
          <a:lstStyle/>
          <a:p>
            <a:fld id="{9CD8D479-8942-46E8-A226-A4E01F7A105C}" type="slidenum">
              <a:rPr lang="en-US" smtClean="0"/>
              <a:t>2</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3/12/2021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162761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FUNCTIONALITY</a:t>
            </a:r>
          </a:p>
        </p:txBody>
      </p:sp>
      <p:sp>
        <p:nvSpPr>
          <p:cNvPr id="4" name="Slide Number Placeholder 3"/>
          <p:cNvSpPr>
            <a:spLocks noGrp="1"/>
          </p:cNvSpPr>
          <p:nvPr>
            <p:ph type="sldNum" sz="quarter" idx="12"/>
          </p:nvPr>
        </p:nvSpPr>
        <p:spPr/>
        <p:txBody>
          <a:bodyPr/>
          <a:lstStyle/>
          <a:p>
            <a:fld id="{9CD8D479-8942-46E8-A226-A4E01F7A105C}" type="slidenum">
              <a:rPr lang="en-US" smtClean="0"/>
              <a:t>3</a:t>
            </a:fld>
            <a:endParaRPr lang="en-US"/>
          </a:p>
        </p:txBody>
      </p:sp>
      <p:sp>
        <p:nvSpPr>
          <p:cNvPr id="5" name="Date Placeholder 4"/>
          <p:cNvSpPr>
            <a:spLocks noGrp="1"/>
          </p:cNvSpPr>
          <p:nvPr>
            <p:ph type="dt" sz="half" idx="10"/>
          </p:nvPr>
        </p:nvSpPr>
        <p:spPr/>
        <p:txBody>
          <a:bodyPr/>
          <a:lstStyle/>
          <a:p>
            <a:fld id="{6DD1B487-36FD-4CED-B07A-1A81FC6540B1}" type="datetime1">
              <a:rPr lang="en-US" smtClean="0"/>
              <a:pPr/>
              <a:t>3/12/2021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8" name="Content Placeholder 7">
            <a:extLst>
              <a:ext uri="{FF2B5EF4-FFF2-40B4-BE49-F238E27FC236}">
                <a16:creationId xmlns:a16="http://schemas.microsoft.com/office/drawing/2014/main" id="{9CD8EE77-417A-4A8C-AC41-1D83BF002C20}"/>
              </a:ext>
            </a:extLst>
          </p:cNvPr>
          <p:cNvSpPr>
            <a:spLocks noGrp="1"/>
          </p:cNvSpPr>
          <p:nvPr>
            <p:ph idx="1"/>
          </p:nvPr>
        </p:nvSpPr>
        <p:spPr/>
        <p:txBody>
          <a:bodyPr/>
          <a:lstStyle/>
          <a:p>
            <a:r>
              <a:rPr lang="en-US" dirty="0"/>
              <a:t>The web-app on the first screen will contain a list of disasters for which the prediction must be made.</a:t>
            </a:r>
          </a:p>
          <a:p>
            <a:r>
              <a:rPr lang="en-US" dirty="0"/>
              <a:t>The user selects one among them and is then redirected to a second screen where the user is asked to select a location.</a:t>
            </a:r>
          </a:p>
          <a:p>
            <a:r>
              <a:rPr lang="en-US" dirty="0"/>
              <a:t>After selection a given geographical location, the ML model will take the location, process the required parameters and will give out  the prediction for the disaster.</a:t>
            </a:r>
          </a:p>
          <a:p>
            <a:r>
              <a:rPr lang="en-US" dirty="0"/>
              <a:t>This can be used to take measures to mitigate the effects of the disaster.</a:t>
            </a:r>
          </a:p>
        </p:txBody>
      </p:sp>
    </p:spTree>
    <p:extLst>
      <p:ext uri="{BB962C8B-B14F-4D97-AF65-F5344CB8AC3E}">
        <p14:creationId xmlns:p14="http://schemas.microsoft.com/office/powerpoint/2010/main" val="263269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DIAGRAM</a:t>
            </a:r>
            <a:br>
              <a:rPr lang="en-US" dirty="0"/>
            </a:br>
            <a:endParaRPr lang="en-US" dirty="0"/>
          </a:p>
        </p:txBody>
      </p:sp>
      <p:pic>
        <p:nvPicPr>
          <p:cNvPr id="9" name="Content Placeholder 8">
            <a:extLst>
              <a:ext uri="{FF2B5EF4-FFF2-40B4-BE49-F238E27FC236}">
                <a16:creationId xmlns:a16="http://schemas.microsoft.com/office/drawing/2014/main" id="{DBF20C74-FD47-48CC-8BC1-28336C52D4D2}"/>
              </a:ext>
            </a:extLst>
          </p:cNvPr>
          <p:cNvPicPr>
            <a:picLocks noGrp="1" noChangeAspect="1"/>
          </p:cNvPicPr>
          <p:nvPr>
            <p:ph sz="half" idx="1"/>
          </p:nvPr>
        </p:nvPicPr>
        <p:blipFill>
          <a:blip r:embed="rId2"/>
          <a:stretch>
            <a:fillRect/>
          </a:stretch>
        </p:blipFill>
        <p:spPr>
          <a:xfrm>
            <a:off x="1960115" y="1020180"/>
            <a:ext cx="8080529" cy="5609220"/>
          </a:xfrm>
        </p:spPr>
      </p:pic>
      <p:sp>
        <p:nvSpPr>
          <p:cNvPr id="5" name="Slide Number Placeholder 4"/>
          <p:cNvSpPr>
            <a:spLocks noGrp="1"/>
          </p:cNvSpPr>
          <p:nvPr>
            <p:ph type="sldNum" sz="quarter" idx="12"/>
          </p:nvPr>
        </p:nvSpPr>
        <p:spPr/>
        <p:txBody>
          <a:bodyPr/>
          <a:lstStyle/>
          <a:p>
            <a:fld id="{9CD8D479-8942-46E8-A226-A4E01F7A105C}" type="slidenum">
              <a:rPr lang="en-US" smtClean="0"/>
              <a:t>4</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3/12/2021</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spTree>
    <p:extLst>
      <p:ext uri="{BB962C8B-B14F-4D97-AF65-F5344CB8AC3E}">
        <p14:creationId xmlns:p14="http://schemas.microsoft.com/office/powerpoint/2010/main" val="4015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 DIAGRAM</a:t>
            </a:r>
            <a:br>
              <a:rPr lang="en-US" dirty="0"/>
            </a:b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US" smtClean="0"/>
              <a:t>5</a:t>
            </a:fld>
            <a:endParaRPr lang="en-US"/>
          </a:p>
        </p:txBody>
      </p:sp>
      <p:sp>
        <p:nvSpPr>
          <p:cNvPr id="6" name="Date Placeholder 5"/>
          <p:cNvSpPr>
            <a:spLocks noGrp="1"/>
          </p:cNvSpPr>
          <p:nvPr>
            <p:ph type="dt" sz="half" idx="10"/>
          </p:nvPr>
        </p:nvSpPr>
        <p:spPr/>
        <p:txBody>
          <a:bodyPr/>
          <a:lstStyle/>
          <a:p>
            <a:fld id="{93A66BA0-BF77-43AC-894A-20AD8220B887}" type="datetime1">
              <a:rPr lang="en-US" smtClean="0"/>
              <a:pPr/>
              <a:t>3/12/2021</a:t>
            </a:fld>
            <a:endParaRPr lang="en-US" dirty="0"/>
          </a:p>
        </p:txBody>
      </p:sp>
      <p:sp>
        <p:nvSpPr>
          <p:cNvPr id="7" name="Footer Placeholder 6"/>
          <p:cNvSpPr>
            <a:spLocks noGrp="1"/>
          </p:cNvSpPr>
          <p:nvPr>
            <p:ph type="ftr" sz="quarter" idx="11"/>
          </p:nvPr>
        </p:nvSpPr>
        <p:spPr/>
        <p:txBody>
          <a:bodyPr/>
          <a:lstStyle/>
          <a:p>
            <a:r>
              <a:rPr lang="en-US"/>
              <a:t>Add a footer</a:t>
            </a:r>
            <a:endParaRPr lang="en-US" dirty="0"/>
          </a:p>
        </p:txBody>
      </p:sp>
      <p:pic>
        <p:nvPicPr>
          <p:cNvPr id="9" name="Picture 8">
            <a:extLst>
              <a:ext uri="{FF2B5EF4-FFF2-40B4-BE49-F238E27FC236}">
                <a16:creationId xmlns:a16="http://schemas.microsoft.com/office/drawing/2014/main" id="{F7839317-882D-4E2C-8EC8-04BF7EDFD461}"/>
              </a:ext>
            </a:extLst>
          </p:cNvPr>
          <p:cNvPicPr>
            <a:picLocks noChangeAspect="1"/>
          </p:cNvPicPr>
          <p:nvPr/>
        </p:nvPicPr>
        <p:blipFill rotWithShape="1">
          <a:blip r:embed="rId2">
            <a:extLst>
              <a:ext uri="{28A0092B-C50C-407E-A947-70E740481C1C}">
                <a14:useLocalDpi xmlns:a14="http://schemas.microsoft.com/office/drawing/2010/main" val="0"/>
              </a:ext>
            </a:extLst>
          </a:blip>
          <a:srcRect l="22761" t="8285" r="32385" b="57022"/>
          <a:stretch/>
        </p:blipFill>
        <p:spPr>
          <a:xfrm>
            <a:off x="2119686" y="1635874"/>
            <a:ext cx="7952627" cy="3459909"/>
          </a:xfrm>
          <a:prstGeom prst="rect">
            <a:avLst/>
          </a:prstGeom>
        </p:spPr>
      </p:pic>
    </p:spTree>
    <p:extLst>
      <p:ext uri="{BB962C8B-B14F-4D97-AF65-F5344CB8AC3E}">
        <p14:creationId xmlns:p14="http://schemas.microsoft.com/office/powerpoint/2010/main" val="12907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TECHNOLOGIES AND TOOLS USED</a:t>
            </a:r>
          </a:p>
        </p:txBody>
      </p:sp>
      <p:sp>
        <p:nvSpPr>
          <p:cNvPr id="3" name="Slide Number Placeholder 2"/>
          <p:cNvSpPr>
            <a:spLocks noGrp="1"/>
          </p:cNvSpPr>
          <p:nvPr>
            <p:ph type="sldNum" sz="quarter" idx="12"/>
          </p:nvPr>
        </p:nvSpPr>
        <p:spPr/>
        <p:txBody>
          <a:bodyPr/>
          <a:lstStyle/>
          <a:p>
            <a:fld id="{9CD8D479-8942-46E8-A226-A4E01F7A105C}" type="slidenum">
              <a:rPr lang="en-US" smtClean="0"/>
              <a:t>6</a:t>
            </a:fld>
            <a:endParaRPr lang="en-US"/>
          </a:p>
        </p:txBody>
      </p:sp>
      <p:sp>
        <p:nvSpPr>
          <p:cNvPr id="4" name="Date Placeholder 3"/>
          <p:cNvSpPr>
            <a:spLocks noGrp="1"/>
          </p:cNvSpPr>
          <p:nvPr>
            <p:ph type="dt" sz="half" idx="10"/>
          </p:nvPr>
        </p:nvSpPr>
        <p:spPr/>
        <p:txBody>
          <a:bodyPr/>
          <a:lstStyle/>
          <a:p>
            <a:fld id="{9386AC23-C97B-41FB-9B89-C7FE0FB631CA}" type="datetime1">
              <a:rPr lang="en-US" smtClean="0"/>
              <a:pPr/>
              <a:t>3/12/2021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TextBox 5">
            <a:extLst>
              <a:ext uri="{FF2B5EF4-FFF2-40B4-BE49-F238E27FC236}">
                <a16:creationId xmlns:a16="http://schemas.microsoft.com/office/drawing/2014/main" id="{33060E3E-A2AA-4F55-BAC6-1A7021B65D8A}"/>
              </a:ext>
            </a:extLst>
          </p:cNvPr>
          <p:cNvSpPr txBox="1"/>
          <p:nvPr/>
        </p:nvSpPr>
        <p:spPr>
          <a:xfrm>
            <a:off x="878889" y="2095130"/>
            <a:ext cx="10599938" cy="3416320"/>
          </a:xfrm>
          <a:prstGeom prst="rect">
            <a:avLst/>
          </a:prstGeom>
          <a:noFill/>
        </p:spPr>
        <p:txBody>
          <a:bodyPr wrap="square" rtlCol="0">
            <a:spAutoFit/>
          </a:bodyPr>
          <a:lstStyle/>
          <a:p>
            <a:r>
              <a:rPr lang="en-US" b="1" u="sng" dirty="0"/>
              <a:t>FRONT-END :</a:t>
            </a:r>
          </a:p>
          <a:p>
            <a:pPr marL="342900" indent="-342900">
              <a:buFont typeface="+mj-lt"/>
              <a:buAutoNum type="arabicPeriod"/>
            </a:pPr>
            <a:r>
              <a:rPr lang="en-US" dirty="0"/>
              <a:t>HTML</a:t>
            </a:r>
          </a:p>
          <a:p>
            <a:pPr marL="342900" indent="-342900">
              <a:buFont typeface="+mj-lt"/>
              <a:buAutoNum type="arabicPeriod"/>
            </a:pPr>
            <a:r>
              <a:rPr lang="en-US" dirty="0"/>
              <a:t>CSS</a:t>
            </a:r>
          </a:p>
          <a:p>
            <a:pPr marL="342900" indent="-342900">
              <a:buFont typeface="+mj-lt"/>
              <a:buAutoNum type="arabicPeriod"/>
            </a:pPr>
            <a:r>
              <a:rPr lang="en-US" dirty="0"/>
              <a:t>Bootstrap</a:t>
            </a:r>
          </a:p>
          <a:p>
            <a:r>
              <a:rPr lang="en-US" b="1" u="sng" dirty="0"/>
              <a:t>BACK-END:</a:t>
            </a:r>
          </a:p>
          <a:p>
            <a:pPr marL="342900" indent="-342900">
              <a:buAutoNum type="arabicPeriod"/>
            </a:pPr>
            <a:r>
              <a:rPr lang="en-US" dirty="0"/>
              <a:t>Scitlearn</a:t>
            </a:r>
          </a:p>
          <a:p>
            <a:pPr marL="342900" indent="-342900">
              <a:buAutoNum type="arabicPeriod"/>
            </a:pPr>
            <a:r>
              <a:rPr lang="en-US" dirty="0"/>
              <a:t>Pandas</a:t>
            </a:r>
          </a:p>
          <a:p>
            <a:pPr marL="342900" indent="-342900">
              <a:buAutoNum type="arabicPeriod"/>
            </a:pPr>
            <a:r>
              <a:rPr lang="en-US" dirty="0"/>
              <a:t>Numpy</a:t>
            </a:r>
          </a:p>
          <a:p>
            <a:pPr marL="342900" indent="-342900">
              <a:buAutoNum type="arabicPeriod"/>
            </a:pPr>
            <a:r>
              <a:rPr lang="en-US" dirty="0"/>
              <a:t>KNN</a:t>
            </a:r>
          </a:p>
          <a:p>
            <a:pPr marL="342900" indent="-342900">
              <a:buAutoNum type="arabicPeriod"/>
            </a:pPr>
            <a:r>
              <a:rPr lang="en-US" dirty="0"/>
              <a:t>Colab ( tools)</a:t>
            </a:r>
          </a:p>
          <a:p>
            <a:pPr marL="342900" indent="-342900">
              <a:buAutoNum type="arabicPeriod"/>
            </a:pPr>
            <a:r>
              <a:rPr lang="en-US" dirty="0"/>
              <a:t>Kaggle (Dataset)</a:t>
            </a:r>
          </a:p>
          <a:p>
            <a:pPr marL="342900" indent="-342900">
              <a:buAutoNum type="arabicPeriod"/>
            </a:pPr>
            <a:endParaRPr lang="en-US" dirty="0"/>
          </a:p>
        </p:txBody>
      </p:sp>
    </p:spTree>
    <p:extLst>
      <p:ext uri="{BB962C8B-B14F-4D97-AF65-F5344CB8AC3E}">
        <p14:creationId xmlns:p14="http://schemas.microsoft.com/office/powerpoint/2010/main" val="133229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cology 16x9">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ecology education photo presentation</Template>
  <TotalTime>94</TotalTime>
  <Words>279</Words>
  <Application>Microsoft Office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Ecology 16x9</vt:lpstr>
      <vt:lpstr>CALAMITY PREDICTOR</vt:lpstr>
      <vt:lpstr>IDEA</vt:lpstr>
      <vt:lpstr>FUNCTIONALITY</vt:lpstr>
      <vt:lpstr>USE CASE DIAGRAM </vt:lpstr>
      <vt:lpstr>SEQUENCE DIAGRAM </vt:lpstr>
      <vt:lpstr>TECHNOLOGIES AND TOOLS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CALAMITY PREDICTOR</dc:title>
  <dc:creator>veneeth kumar</dc:creator>
  <cp:lastModifiedBy>veneeth kumar</cp:lastModifiedBy>
  <cp:revision>6</cp:revision>
  <dcterms:created xsi:type="dcterms:W3CDTF">2021-03-12T07:46:44Z</dcterms:created>
  <dcterms:modified xsi:type="dcterms:W3CDTF">2021-03-12T09:20:59Z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