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iK30rX7D0vECu8j3VlD/viH+Q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"/>
              <a:t>The </a:t>
            </a:r>
            <a:r>
              <a:rPr lang="en">
                <a:solidFill>
                  <a:srgbClr val="0000FF"/>
                </a:solidFill>
              </a:rPr>
              <a:t>U</a:t>
            </a:r>
            <a:r>
              <a:rPr lang="en"/>
              <a:t>T</a:t>
            </a:r>
            <a:r>
              <a:rPr lang="en">
                <a:solidFill>
                  <a:srgbClr val="FF9900"/>
                </a:solidFill>
              </a:rPr>
              <a:t>S</a:t>
            </a:r>
            <a:r>
              <a:rPr lang="en"/>
              <a:t>A Campus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"/>
              <a:t>Roadrunners Parking Assistance</a:t>
            </a:r>
            <a:endParaRPr/>
          </a:p>
        </p:txBody>
      </p:sp>
      <p:sp>
        <p:nvSpPr>
          <p:cNvPr id="55" name="Google Shape;55;p1"/>
          <p:cNvSpPr txBox="1"/>
          <p:nvPr/>
        </p:nvSpPr>
        <p:spPr>
          <a:xfrm>
            <a:off x="906025" y="4663300"/>
            <a:ext cx="1597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Varun Prasad @codekaage</a:t>
            </a:r>
            <a:endParaRPr sz="1100"/>
          </a:p>
        </p:txBody>
      </p:sp>
      <p:sp>
        <p:nvSpPr>
          <p:cNvPr id="56" name="Google Shape;56;p1"/>
          <p:cNvSpPr txBox="1"/>
          <p:nvPr/>
        </p:nvSpPr>
        <p:spPr>
          <a:xfrm>
            <a:off x="3215288" y="4663300"/>
            <a:ext cx="11283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FFFFFF"/>
                </a:highlight>
              </a:rPr>
              <a:t>Giovanni Teran</a:t>
            </a:r>
            <a:endParaRPr sz="1100"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@GioTeran</a:t>
            </a:r>
            <a:endParaRPr sz="1000">
              <a:highlight>
                <a:srgbClr val="FFFFFF"/>
              </a:highlight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333313" y="4663300"/>
            <a:ext cx="1089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Shandra Levy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@Shandra-L</a:t>
            </a:r>
            <a:endParaRPr sz="1100"/>
          </a:p>
        </p:txBody>
      </p:sp>
      <p:sp>
        <p:nvSpPr>
          <p:cNvPr id="58" name="Google Shape;58;p1"/>
          <p:cNvSpPr txBox="1"/>
          <p:nvPr/>
        </p:nvSpPr>
        <p:spPr>
          <a:xfrm>
            <a:off x="7027500" y="4663300"/>
            <a:ext cx="1829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Retrouvailles Manishimwe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@retrouvm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32175" y="705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UTSA CS 3443 - 00</a:t>
            </a:r>
            <a:r>
              <a:rPr lang="en">
                <a:solidFill>
                  <a:srgbClr val="B7B7B7"/>
                </a:solidFill>
              </a:rPr>
              <a:t>1</a:t>
            </a:r>
            <a:endParaRPr b="0" i="0" sz="1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6322100" y="705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Spring 2022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674" y="3440675"/>
            <a:ext cx="1891744" cy="12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725" y="3440676"/>
            <a:ext cx="1425357" cy="12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5250" y="3327844"/>
            <a:ext cx="1418675" cy="1381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5250" y="3222190"/>
            <a:ext cx="1425350" cy="1485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220500" y="445025"/>
            <a:ext cx="870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The UTSA Campus Roadrunners Parking Assistance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169850" y="1017725"/>
            <a:ext cx="85206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1" lang="en"/>
              <a:t>Description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/>
              <a:t>	The UTSA campus roadrunners parking assistance app allows commuters to view various different parking prices, and decide which spot is best for them.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1" lang="en"/>
              <a:t>Pitch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1" lang="en"/>
              <a:t>	</a:t>
            </a:r>
            <a:r>
              <a:rPr lang="en" sz="1700"/>
              <a:t>Our parking assistance app strives to be able to apply an intuitive user interface that </a:t>
            </a:r>
            <a:r>
              <a:rPr lang="en" sz="1700"/>
              <a:t>depends</a:t>
            </a:r>
            <a:r>
              <a:rPr lang="en" sz="1700"/>
              <a:t> on human input about parking in real/periods of time and employ an algorithm to display parking options and </a:t>
            </a:r>
            <a:r>
              <a:rPr lang="en" sz="1700"/>
              <a:t>calculate the most affordable option</a:t>
            </a:r>
            <a:r>
              <a:rPr lang="en" sz="1700"/>
              <a:t>. Parking can be very rule intensive at our campus and varies </a:t>
            </a:r>
            <a:r>
              <a:rPr lang="en" sz="1700"/>
              <a:t>significantly, so employing a software to ease that would increase efficiency dramatically.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b="1" lang="en"/>
              <a:t>	</a:t>
            </a:r>
            <a:endParaRPr b="1"/>
          </a:p>
        </p:txBody>
      </p:sp>
      <p:sp>
        <p:nvSpPr>
          <p:cNvPr id="71" name="Google Shape;71;p2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UTSA CS 3443 - 0</a:t>
            </a:r>
            <a:r>
              <a:rPr lang="en">
                <a:solidFill>
                  <a:srgbClr val="B7B7B7"/>
                </a:solidFill>
              </a:rPr>
              <a:t>01</a:t>
            </a:r>
            <a:endParaRPr b="0" i="0" sz="1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5461575" y="4871700"/>
            <a:ext cx="36825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Group 4</a:t>
            </a:r>
            <a:r>
              <a:rPr b="0" i="0" lang="en" sz="1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>
                <a:solidFill>
                  <a:srgbClr val="B7B7B7"/>
                </a:solidFill>
              </a:rPr>
              <a:t>UTSA Campus Parking App</a:t>
            </a:r>
            <a:endParaRPr b="0" i="0" sz="1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User Interface Design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5360725" y="4871700"/>
            <a:ext cx="37833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Group 4</a:t>
            </a:r>
            <a:r>
              <a:rPr b="0" i="0" lang="en" sz="1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- UTSA Campus P</a:t>
            </a:r>
            <a:r>
              <a:rPr lang="en">
                <a:solidFill>
                  <a:srgbClr val="B7B7B7"/>
                </a:solidFill>
              </a:rPr>
              <a:t>arking App</a:t>
            </a:r>
            <a:endParaRPr b="0" i="0" sz="1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UTSA CS 3443 - 00</a:t>
            </a:r>
            <a:r>
              <a:rPr lang="en">
                <a:solidFill>
                  <a:srgbClr val="B7B7B7"/>
                </a:solidFill>
              </a:rPr>
              <a:t>1</a:t>
            </a:r>
            <a:endParaRPr b="0" i="0" sz="1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760" y="1505200"/>
            <a:ext cx="5122090" cy="3214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650" y="1505200"/>
            <a:ext cx="3554899" cy="223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650" y="3739700"/>
            <a:ext cx="3554901" cy="850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User Interface Design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4918525" y="4871700"/>
            <a:ext cx="42255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Group 4</a:t>
            </a:r>
            <a:r>
              <a:rPr b="0" i="0" lang="en" sz="1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>
                <a:solidFill>
                  <a:srgbClr val="B7B7B7"/>
                </a:solidFill>
              </a:rPr>
              <a:t>UTSA Campus Parking App</a:t>
            </a:r>
            <a:endParaRPr b="0" i="0" sz="1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UTSA CS 3443 - 00</a:t>
            </a:r>
            <a:r>
              <a:rPr lang="en">
                <a:solidFill>
                  <a:srgbClr val="B7B7B7"/>
                </a:solidFill>
              </a:rPr>
              <a:t>1</a:t>
            </a:r>
            <a:endParaRPr b="0" i="0" sz="1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8175"/>
            <a:ext cx="4280847" cy="29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350" y="1758175"/>
            <a:ext cx="3305575" cy="296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