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5" r:id="rId13"/>
    <p:sldId id="278" r:id="rId14"/>
    <p:sldId id="279" r:id="rId15"/>
    <p:sldId id="276" r:id="rId16"/>
    <p:sldId id="281" r:id="rId17"/>
    <p:sldId id="280" r:id="rId18"/>
    <p:sldId id="277" r:id="rId19"/>
    <p:sldId id="282" r:id="rId20"/>
    <p:sldId id="283" r:id="rId21"/>
    <p:sldId id="284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F7F7F"/>
    <a:srgbClr val="8A8A8A"/>
    <a:srgbClr val="F2F2F2"/>
    <a:srgbClr val="40404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D33A1-78DF-4FFE-A6BB-32F17C83D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355CC-52FE-4115-82C0-F60B073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96B8-05CF-417C-BF72-C1393664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B6E5B-92CE-49ED-9DF4-03F0C5A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4E464-B860-408C-B780-AACF4A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68E3-F483-41E7-89B5-D9A815B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FA47-0169-47CB-BE2D-76E8B5518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AACC5-9566-47BB-B603-E835B583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05A6-54EA-4ED9-B45F-63EB296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47B3D-8EB2-4D33-93AE-1ADE5B0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4B142-0E2E-4CC8-B65F-091C8D35D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06CC-D00D-43E4-92F5-42E41EBF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D058C-8A9C-48E3-89EB-9F77663C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0A2AD-4EC0-4026-BB46-FEA26355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8F00B-E58D-400A-A1A6-1BFB2A9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49D9-375D-4843-A739-8FCED307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01637-2832-4431-9FAC-D0A89015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0FFF-16BF-4590-B36C-3209258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FDEC8-D0EF-42C1-84EE-FCC2202C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8FDDA-70F2-4287-8D11-B39BF8F3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5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427E-E08C-41D1-9F45-22FE939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A52CF-79D8-4339-9B70-164395DA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0A413-ADCF-4C3B-AF6D-76E72BFD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99720-E613-4A9E-8BF9-5C60A08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1DEA7-377B-4DC2-8549-158AAA3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5D45-799A-460D-9B44-95373F2A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74901-59DD-482C-B7BD-915C816E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FE9FD-DE3F-4817-91B9-585F7BE9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72E6-1F4E-41CA-8079-ED62FC2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AC1A8-0633-4D25-8946-108744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933F5-7E77-4D13-AC3A-FF672515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3328-2B93-495D-AB20-D6FC4F3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B095F-FC7D-400C-B63C-3CDB01CC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DBB75-8DD6-4332-A593-A143A74EE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39FE3-9850-4544-8655-7CB6DD154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F758C7-D54A-40E4-BB5B-F067ABA3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1E67E-BCCD-445D-85F7-55A77E16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877A2-8C67-4498-9A92-34CF6BD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00890-ABE7-4F6C-B989-64D0EA8A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B2B6-9AE0-4BBF-B8E5-E3E36263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5C8DC-26BC-4887-8036-B951C0DA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1AB9-000C-447A-8EE3-5B925DF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FF6A7-A28C-4455-8967-06BB7AF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4C0CC-9CE0-480F-B877-E1290583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48A43-8C45-42B8-90D6-00E54414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2661-0091-4A14-83AE-062FD074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5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D039E-CC65-44FA-9C80-719B404E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7D4A-688C-4734-8772-F95F314C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0F7CE-2C9D-4C3E-B804-B8CEF91C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8C39-FDA4-446C-B8F2-1FF014F0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3D842-930B-4F8F-B50A-77845B1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CD11F-AF0D-475D-8F9B-DF372F0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E18A-EF6D-451E-AD64-2BDAEFFE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78079-0A1C-49AB-8CE8-EA5E651CB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9B398-7329-4E84-948C-A964E6A02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4D7C5-B8FB-4F23-AB47-AF0D35A6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9BB72-CFA5-4661-8494-4C1CA2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FA577-DA8F-4B52-862A-25B6530F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09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1888DB-307A-46FF-99EE-666A850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CCFBE-EAE7-467D-99E5-CAFA8316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1CB31-60F4-49EF-830F-B908058A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9C68-8ED7-40E1-AABA-284C23CB2F3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0544B-C6B9-45C4-A2F3-0341B70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E88F9-AE6F-4D0C-8E72-EE0545F9D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1732-E296-4B2C-B9D7-1BDFFD4A4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8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136983" y="4668465"/>
            <a:ext cx="15103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컴퓨터학과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2016341007 |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김윤정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57674" y="2318600"/>
            <a:ext cx="3443571" cy="1168037"/>
            <a:chOff x="1057674" y="2376449"/>
            <a:chExt cx="3443571" cy="11680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9348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정보처리응용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57674" y="2583441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기말 프로젝트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2414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Movie Diary – </a:t>
              </a:r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영화 코멘트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8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그림 1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AA3EFFC3-45DC-449C-BD70-A020E207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23" y="688375"/>
            <a:ext cx="3759502" cy="4756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126327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12914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6" name="그림 25" descr="노트북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B946FE42-A45B-4450-9B9B-40D43CF38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27" y="688375"/>
            <a:ext cx="3637722" cy="2890246"/>
          </a:xfrm>
          <a:prstGeom prst="rect">
            <a:avLst/>
          </a:prstGeom>
        </p:spPr>
      </p:pic>
      <p:pic>
        <p:nvPicPr>
          <p:cNvPr id="29" name="그림 28" descr="앉아있는, 테이블, 전화이(가) 표시된 사진&#10;&#10;자동 생성된 설명">
            <a:extLst>
              <a:ext uri="{FF2B5EF4-FFF2-40B4-BE49-F238E27FC236}">
                <a16:creationId xmlns:a16="http://schemas.microsoft.com/office/drawing/2014/main" id="{9CE4A576-EB11-478B-9D3A-E5CD37E7C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80" y="3577010"/>
            <a:ext cx="3644842" cy="289736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6F72C8-50FC-451D-AE3A-9936069D8A63}"/>
              </a:ext>
            </a:extLst>
          </p:cNvPr>
          <p:cNvSpPr/>
          <p:nvPr/>
        </p:nvSpPr>
        <p:spPr>
          <a:xfrm>
            <a:off x="8339519" y="1949463"/>
            <a:ext cx="3264355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폼에 입력된 값을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GET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방식으로 받아와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중복된 값이 있는지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회원가입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63FFF787-6C36-403E-8DB2-2496AADBD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08" y="688375"/>
            <a:ext cx="4295885" cy="583105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14" descr="텍스트, 앉아있는, 전화, 휴대폰이(가) 표시된 사진&#10;&#10;자동 생성된 설명">
            <a:extLst>
              <a:ext uri="{FF2B5EF4-FFF2-40B4-BE49-F238E27FC236}">
                <a16:creationId xmlns:a16="http://schemas.microsoft.com/office/drawing/2014/main" id="{1B165DFB-C656-43E6-8F5C-6D772656B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19" y="688375"/>
            <a:ext cx="2704622" cy="452198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6F72C8-50FC-451D-AE3A-9936069D8A63}"/>
              </a:ext>
            </a:extLst>
          </p:cNvPr>
          <p:cNvSpPr/>
          <p:nvPr/>
        </p:nvSpPr>
        <p:spPr>
          <a:xfrm>
            <a:off x="1658319" y="5457552"/>
            <a:ext cx="3010761" cy="307777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폼에 모든 값이 입력되었는지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126327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12914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2" name="그림 21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10478913-9CED-4FF0-9B49-B02436987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91" y="688375"/>
            <a:ext cx="4033408" cy="3506120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E83A93-EC00-4428-A675-9653AB2F22AD}"/>
              </a:ext>
            </a:extLst>
          </p:cNvPr>
          <p:cNvCxnSpPr>
            <a:cxnSpLocks/>
          </p:cNvCxnSpPr>
          <p:nvPr/>
        </p:nvCxnSpPr>
        <p:spPr>
          <a:xfrm flipV="1">
            <a:off x="7703706" y="4018327"/>
            <a:ext cx="1213791" cy="1962447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4D3130-597D-4617-B752-A89216D534B8}"/>
              </a:ext>
            </a:extLst>
          </p:cNvPr>
          <p:cNvSpPr/>
          <p:nvPr/>
        </p:nvSpPr>
        <p:spPr>
          <a:xfrm>
            <a:off x="9217675" y="4465658"/>
            <a:ext cx="2002471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POST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받아온 값들을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데이터베이스에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9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5098756" y="2986703"/>
            <a:ext cx="1994520" cy="884594"/>
            <a:chOff x="4901586" y="2977331"/>
            <a:chExt cx="1994520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5037058" y="2977331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로그인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901586" y="3584926"/>
              <a:ext cx="19945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login_form</a:t>
              </a:r>
              <a:r>
                <a:rPr lang="ko-KR" altLang="en-US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/</a:t>
              </a:r>
              <a:r>
                <a:rPr lang="ko-KR" altLang="en-US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login / logout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2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C18AC4B-74E6-41B5-8EFD-04BF3583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5" y="688375"/>
            <a:ext cx="5054483" cy="573427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176823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17963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그림 11" descr="전화, 앉아있는이(가) 표시된 사진&#10;&#10;자동 생성된 설명">
            <a:extLst>
              <a:ext uri="{FF2B5EF4-FFF2-40B4-BE49-F238E27FC236}">
                <a16:creationId xmlns:a16="http://schemas.microsoft.com/office/drawing/2014/main" id="{D1399721-609B-404E-8AF5-CC4CC8BE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92183"/>
            <a:ext cx="3282202" cy="4389080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4CC26F-4BA8-4D81-BA3B-EAFFACDCF6AF}"/>
              </a:ext>
            </a:extLst>
          </p:cNvPr>
          <p:cNvCxnSpPr>
            <a:cxnSpLocks/>
          </p:cNvCxnSpPr>
          <p:nvPr/>
        </p:nvCxnSpPr>
        <p:spPr>
          <a:xfrm flipH="1">
            <a:off x="1880598" y="2616699"/>
            <a:ext cx="319138" cy="2651487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1250153" y="5268186"/>
            <a:ext cx="4150495" cy="307777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아이디와 비밀번호가 모두 입력되어 있는지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28A516B-4723-456D-92FF-C682BEB52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00"/>
          <a:stretch/>
        </p:blipFill>
        <p:spPr>
          <a:xfrm>
            <a:off x="9509242" y="2135032"/>
            <a:ext cx="2431258" cy="26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pic>
        <p:nvPicPr>
          <p:cNvPr id="7" name="그림 6" descr="앉아있는이(가) 표시된 사진&#10;&#10;자동 생성된 설명">
            <a:extLst>
              <a:ext uri="{FF2B5EF4-FFF2-40B4-BE49-F238E27FC236}">
                <a16:creationId xmlns:a16="http://schemas.microsoft.com/office/drawing/2014/main" id="{55B893F3-8C78-4C95-B877-C4BCDF13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8" y="688375"/>
            <a:ext cx="3692902" cy="60226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176823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17963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5709834" y="3330392"/>
            <a:ext cx="3486852" cy="738664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버튼을 누르면 입력 받은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아이디와 비밀번호가 일치하는지 확인 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일치하면 로그인 정보를 세션에 저장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3A7DAFA-1B5A-48AF-940D-20A948ED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72" y="5252988"/>
            <a:ext cx="4610743" cy="12765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D9D02FC-7831-401B-9C75-1C2558ABD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834" y="688375"/>
            <a:ext cx="3584467" cy="11269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327514-65D2-49A8-B5D6-15925D139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0" y="2060165"/>
            <a:ext cx="3568814" cy="11348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FD8371-1115-4A36-A4CA-EA8879F0FB59}"/>
              </a:ext>
            </a:extLst>
          </p:cNvPr>
          <p:cNvSpPr/>
          <p:nvPr/>
        </p:nvSpPr>
        <p:spPr>
          <a:xfrm>
            <a:off x="8309763" y="4637709"/>
            <a:ext cx="3486852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버튼을 누르면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모든 세션정보를 지우고 메인으로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돌아감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374220" y="2986703"/>
            <a:ext cx="3443570" cy="884594"/>
            <a:chOff x="4177050" y="2977331"/>
            <a:chExt cx="3443570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177050" y="2977331"/>
              <a:ext cx="34435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회원정보 수정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958878" y="3584926"/>
              <a:ext cx="1879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Join_form_mod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 / modify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5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회원정보 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2255231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2283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1635238" y="3120077"/>
            <a:ext cx="2347117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세션 변수 값을 이용해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기존의 회원정보를 가져옴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A65BBF21-8A41-420A-93A2-5F1741141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b="1"/>
          <a:stretch/>
        </p:blipFill>
        <p:spPr>
          <a:xfrm>
            <a:off x="5236454" y="680956"/>
            <a:ext cx="6630868" cy="5573759"/>
          </a:xfrm>
          <a:prstGeom prst="rect">
            <a:avLst/>
          </a:prstGeom>
        </p:spPr>
      </p:pic>
      <p:pic>
        <p:nvPicPr>
          <p:cNvPr id="14" name="그림 13" descr="텍스트, 앉아있는, 테이블, 노트북이(가) 표시된 사진&#10;&#10;자동 생성된 설명">
            <a:extLst>
              <a:ext uri="{FF2B5EF4-FFF2-40B4-BE49-F238E27FC236}">
                <a16:creationId xmlns:a16="http://schemas.microsoft.com/office/drawing/2014/main" id="{B46B2CB8-F0D3-4AE7-B303-865FBAD1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80956"/>
            <a:ext cx="3203528" cy="2277904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88454E-3C0B-43E2-8CAD-4C7E304CC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3804513"/>
            <a:ext cx="3180712" cy="2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회원정보 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2255231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2283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4" name="그림 13" descr="텍스트, 앉아있는, 테이블, 노트북이(가) 표시된 사진&#10;&#10;자동 생성된 설명">
            <a:extLst>
              <a:ext uri="{FF2B5EF4-FFF2-40B4-BE49-F238E27FC236}">
                <a16:creationId xmlns:a16="http://schemas.microsoft.com/office/drawing/2014/main" id="{B46B2CB8-F0D3-4AE7-B303-865FBAD1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80956"/>
            <a:ext cx="3203528" cy="2277904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42C79BB5-4FBE-42C4-B86F-1499A546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02" y="642666"/>
            <a:ext cx="5561397" cy="588685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88454E-3C0B-43E2-8CAD-4C7E304CC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7" y="3309845"/>
            <a:ext cx="3825281" cy="293568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2544427" y="2139839"/>
            <a:ext cx="354937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저장하기 버튼을 누르면 폼에 입력된 값을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데이터베이스에 연결하여 업데이트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D97E56C-7041-4E2F-8F26-C0156139D123}"/>
              </a:ext>
            </a:extLst>
          </p:cNvPr>
          <p:cNvCxnSpPr>
            <a:cxnSpLocks/>
          </p:cNvCxnSpPr>
          <p:nvPr/>
        </p:nvCxnSpPr>
        <p:spPr>
          <a:xfrm>
            <a:off x="4770408" y="2822269"/>
            <a:ext cx="1811547" cy="1594458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3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721267" y="2986703"/>
            <a:ext cx="2749471" cy="884594"/>
            <a:chOff x="4524097" y="2977331"/>
            <a:chExt cx="2749471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524097" y="2977331"/>
              <a:ext cx="27494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리뷰게시판</a:t>
              </a:r>
              <a:endParaRPr kumimoji="0" lang="ko-KR" altLang="en-US" sz="40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586955" y="3584926"/>
              <a:ext cx="2623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review_tbl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 / review / insert / delete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2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리뷰게시판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278032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28084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4" name="그림 13" descr="텍스트, 앉아있는, 테이블, 노트북이(가) 표시된 사진&#10;&#10;자동 생성된 설명">
            <a:extLst>
              <a:ext uri="{FF2B5EF4-FFF2-40B4-BE49-F238E27FC236}">
                <a16:creationId xmlns:a16="http://schemas.microsoft.com/office/drawing/2014/main" id="{B46B2CB8-F0D3-4AE7-B303-865FBAD1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80956"/>
            <a:ext cx="3203528" cy="2277904"/>
          </a:xfrm>
          <a:prstGeom prst="rect">
            <a:avLst/>
          </a:prstGeom>
        </p:spPr>
      </p:pic>
      <p:pic>
        <p:nvPicPr>
          <p:cNvPr id="22" name="그림 21" descr="스크린샷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766910AC-E313-4F19-AD31-9CA029D2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9" y="680957"/>
            <a:ext cx="3319646" cy="4786642"/>
          </a:xfrm>
          <a:prstGeom prst="rect">
            <a:avLst/>
          </a:prstGeom>
        </p:spPr>
      </p:pic>
      <p:pic>
        <p:nvPicPr>
          <p:cNvPr id="29" name="그림 28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F5B46C8F-B36D-4E8E-AC19-A27F5E07B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85" y="680956"/>
            <a:ext cx="4179814" cy="5887624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D7F567-E34D-4C64-B74A-0BBF6EC9A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56" y="680956"/>
            <a:ext cx="3969143" cy="243528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1635238" y="5561273"/>
            <a:ext cx="2893741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 이동을 위한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전체 글 개수와 페이지 번호 계산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 descr="스크린샷, 앉아있는, 노트북, 전화이(가) 표시된 사진&#10;&#10;자동 생성된 설명">
            <a:extLst>
              <a:ext uri="{FF2B5EF4-FFF2-40B4-BE49-F238E27FC236}">
                <a16:creationId xmlns:a16="http://schemas.microsoft.com/office/drawing/2014/main" id="{8AD874CA-9B86-47F8-9DA7-0E9F041382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99" y="3727079"/>
            <a:ext cx="2805800" cy="283775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80A67A-29C9-4573-B810-C4FD6E4E7B02}"/>
              </a:ext>
            </a:extLst>
          </p:cNvPr>
          <p:cNvSpPr/>
          <p:nvPr/>
        </p:nvSpPr>
        <p:spPr>
          <a:xfrm>
            <a:off x="6351333" y="4218524"/>
            <a:ext cx="1386918" cy="307777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빈칸 확인 함수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312B96E-4211-4F87-9AF5-2AED77F5CCB9}"/>
              </a:ext>
            </a:extLst>
          </p:cNvPr>
          <p:cNvSpPr/>
          <p:nvPr/>
        </p:nvSpPr>
        <p:spPr>
          <a:xfrm>
            <a:off x="9560605" y="2822269"/>
            <a:ext cx="2167581" cy="738664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테이블 또한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생성되어 있는지 확인 후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없으면 생성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C95E87-59E7-4269-B559-FC99A916DDB3}"/>
              </a:ext>
            </a:extLst>
          </p:cNvPr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B4738-939D-43F5-A1FA-6001E9453476}"/>
              </a:ext>
            </a:extLst>
          </p:cNvPr>
          <p:cNvSpPr txBox="1"/>
          <p:nvPr/>
        </p:nvSpPr>
        <p:spPr>
          <a:xfrm>
            <a:off x="1082841" y="1443612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9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275F24-6852-455E-A52D-8474267E3411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4DD47-45D9-4D0C-8024-36CCB7E8BDBB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정보처리응용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880B3D-D9D4-456D-BD70-5D90AC129AC2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Movie Diary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0E2E97-4139-4C83-9756-CD5CFCC2867B}"/>
              </a:ext>
            </a:extLst>
          </p:cNvPr>
          <p:cNvSpPr/>
          <p:nvPr/>
        </p:nvSpPr>
        <p:spPr>
          <a:xfrm>
            <a:off x="0" y="6718300"/>
            <a:ext cx="12192000" cy="13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BDD70-A9D4-4C57-AAC4-117DCE031454}"/>
              </a:ext>
            </a:extLst>
          </p:cNvPr>
          <p:cNvGrpSpPr/>
          <p:nvPr/>
        </p:nvGrpSpPr>
        <p:grpSpPr>
          <a:xfrm>
            <a:off x="1144549" y="3429000"/>
            <a:ext cx="3733538" cy="2872231"/>
            <a:chOff x="1144549" y="3528985"/>
            <a:chExt cx="3733538" cy="28722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4D2374-8C24-4EC5-822D-4032FFAFB699}"/>
                </a:ext>
              </a:extLst>
            </p:cNvPr>
            <p:cNvSpPr txBox="1"/>
            <p:nvPr/>
          </p:nvSpPr>
          <p:spPr>
            <a:xfrm>
              <a:off x="1144549" y="4090460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02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25AC65-978C-43F0-A7FA-66E5C564B7D6}"/>
                </a:ext>
              </a:extLst>
            </p:cNvPr>
            <p:cNvSpPr txBox="1"/>
            <p:nvPr/>
          </p:nvSpPr>
          <p:spPr>
            <a:xfrm>
              <a:off x="1144549" y="4603807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03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5D0920-6286-45B7-A2C8-800F941BF303}"/>
                </a:ext>
              </a:extLst>
            </p:cNvPr>
            <p:cNvSpPr txBox="1"/>
            <p:nvPr/>
          </p:nvSpPr>
          <p:spPr>
            <a:xfrm>
              <a:off x="1144549" y="5117154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04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DF6101-1550-4FA7-9E0F-88665E367405}"/>
                </a:ext>
              </a:extLst>
            </p:cNvPr>
            <p:cNvSpPr txBox="1"/>
            <p:nvPr/>
          </p:nvSpPr>
          <p:spPr>
            <a:xfrm>
              <a:off x="1144549" y="5630501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05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04F1F1-7193-4350-9017-6465BE6966EC}"/>
                </a:ext>
              </a:extLst>
            </p:cNvPr>
            <p:cNvSpPr txBox="1"/>
            <p:nvPr/>
          </p:nvSpPr>
          <p:spPr>
            <a:xfrm>
              <a:off x="1144549" y="3577113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777122-B16E-44AD-AD7D-24A21A88352A}"/>
                </a:ext>
              </a:extLst>
            </p:cNvPr>
            <p:cNvSpPr txBox="1"/>
            <p:nvPr/>
          </p:nvSpPr>
          <p:spPr>
            <a:xfrm>
              <a:off x="1463370" y="4042332"/>
              <a:ext cx="19351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구성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index / top / style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F84A03-FDAE-4A43-AC02-9D739D54AA7E}"/>
                </a:ext>
              </a:extLst>
            </p:cNvPr>
            <p:cNvSpPr txBox="1"/>
            <p:nvPr/>
          </p:nvSpPr>
          <p:spPr>
            <a:xfrm>
              <a:off x="1463370" y="4555679"/>
              <a:ext cx="3414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user_tbl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join_form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id_check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nick_check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insert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0D4F46-48E7-4718-BC91-F8C78CBBDFDE}"/>
                </a:ext>
              </a:extLst>
            </p:cNvPr>
            <p:cNvSpPr txBox="1"/>
            <p:nvPr/>
          </p:nvSpPr>
          <p:spPr>
            <a:xfrm>
              <a:off x="1463370" y="5069026"/>
              <a:ext cx="2109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login_form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login / logout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D566B8-5DC2-4ED3-A74E-38875217958B}"/>
                </a:ext>
              </a:extLst>
            </p:cNvPr>
            <p:cNvSpPr txBox="1"/>
            <p:nvPr/>
          </p:nvSpPr>
          <p:spPr>
            <a:xfrm>
              <a:off x="1463370" y="5582373"/>
              <a:ext cx="2574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회원정보 수정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join_form_mod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modify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0BE7BE-6970-4350-B2A3-A71DCEC886C2}"/>
                </a:ext>
              </a:extLst>
            </p:cNvPr>
            <p:cNvSpPr txBox="1"/>
            <p:nvPr/>
          </p:nvSpPr>
          <p:spPr>
            <a:xfrm>
              <a:off x="1463370" y="3528985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57D150-F73B-45FC-94D1-6FDA6197D7CC}"/>
                </a:ext>
              </a:extLst>
            </p:cNvPr>
            <p:cNvSpPr txBox="1"/>
            <p:nvPr/>
          </p:nvSpPr>
          <p:spPr>
            <a:xfrm>
              <a:off x="1147755" y="6141567"/>
              <a:ext cx="2968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DB86AF-C06A-4520-8C9C-5FE964C0E298}"/>
                </a:ext>
              </a:extLst>
            </p:cNvPr>
            <p:cNvSpPr txBox="1"/>
            <p:nvPr/>
          </p:nvSpPr>
          <p:spPr>
            <a:xfrm>
              <a:off x="1463370" y="6093439"/>
              <a:ext cx="2794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리뷰게시판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| </a:t>
              </a:r>
              <a:r>
                <a:rPr lang="en-US" altLang="ko-KR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reviw_tbl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review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insert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delete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24351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리뷰게시판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278032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64BA5322-E7B2-4A7E-AE2A-09553CB9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46965"/>
            <a:ext cx="4721123" cy="58367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28084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88FE2BB1-14D2-438B-9C1E-0E74A7109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70" y="646965"/>
            <a:ext cx="4127735" cy="539287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B82A7BC-EB04-42E6-A06D-EEC5D58C7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71" y="5301568"/>
            <a:ext cx="2377514" cy="994912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F07A675-7181-4E18-8B8E-D4AD751683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2"/>
          <a:stretch/>
        </p:blipFill>
        <p:spPr>
          <a:xfrm>
            <a:off x="6157668" y="5503654"/>
            <a:ext cx="5782831" cy="109211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8612704" y="3229872"/>
            <a:ext cx="2768707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별점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값에 따라 반복문을 이용해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별을 표시 </a:t>
            </a:r>
            <a:r>
              <a:rPr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19158F-1CC7-46C2-B74E-2C2FA0B1E534}"/>
              </a:ext>
            </a:extLst>
          </p:cNvPr>
          <p:cNvSpPr/>
          <p:nvPr/>
        </p:nvSpPr>
        <p:spPr>
          <a:xfrm>
            <a:off x="9126360" y="1841742"/>
            <a:ext cx="2917786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글을 작성한 유저와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admin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에게만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삭제버튼 활성화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5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리뷰게시판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pic>
        <p:nvPicPr>
          <p:cNvPr id="18" name="그림 17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6DD4EBC2-41F9-4D85-9E40-9F00FDD3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38" y="655116"/>
            <a:ext cx="4791439" cy="59983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2780324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28084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4030957" y="1687853"/>
            <a:ext cx="2589170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작성 버튼을 누르면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여부를 먼저 확인하고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F07A675-7181-4E18-8B8E-D4AD7516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75" y="655116"/>
            <a:ext cx="4074406" cy="2831202"/>
          </a:xfrm>
          <a:prstGeom prst="rect">
            <a:avLst/>
          </a:prstGeom>
        </p:spPr>
      </p:pic>
      <p:pic>
        <p:nvPicPr>
          <p:cNvPr id="15" name="그림 14" descr="화면이(가) 표시된 사진&#10;&#10;자동 생성된 설명">
            <a:extLst>
              <a:ext uri="{FF2B5EF4-FFF2-40B4-BE49-F238E27FC236}">
                <a16:creationId xmlns:a16="http://schemas.microsoft.com/office/drawing/2014/main" id="{FFB123F7-D310-4E8C-9F1E-1D5B7ADEA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868" y="4468483"/>
            <a:ext cx="3848774" cy="209635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2C7749-95BE-47F0-9A3A-121453F87E34}"/>
              </a:ext>
            </a:extLst>
          </p:cNvPr>
          <p:cNvSpPr/>
          <p:nvPr/>
        </p:nvSpPr>
        <p:spPr>
          <a:xfrm>
            <a:off x="3682852" y="4737464"/>
            <a:ext cx="3127779" cy="307777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 테이블에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입력받은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값들을 저장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8ABE2-10D3-4E12-B253-87EA3CBF2E08}"/>
              </a:ext>
            </a:extLst>
          </p:cNvPr>
          <p:cNvSpPr/>
          <p:nvPr/>
        </p:nvSpPr>
        <p:spPr>
          <a:xfrm>
            <a:off x="8052160" y="3850281"/>
            <a:ext cx="3865482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게시글 삭제시에는 글 번호를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받아와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삭제를 진행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1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B52124-2CF3-4672-87ED-D056B2C98877}"/>
              </a:ext>
            </a:extLst>
          </p:cNvPr>
          <p:cNvSpPr txBox="1"/>
          <p:nvPr/>
        </p:nvSpPr>
        <p:spPr>
          <a:xfrm>
            <a:off x="1136983" y="4668465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컴퓨터학과</a:t>
            </a:r>
            <a:endParaRPr lang="en-US" altLang="ko-KR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2016341007 | </a:t>
            </a:r>
            <a:r>
              <a:rPr lang="ko-KR" altLang="en-US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김윤정</a:t>
            </a:r>
            <a:endParaRPr lang="en-US" altLang="ko-KR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3078087" cy="963346"/>
            <a:chOff x="1082841" y="2376449"/>
            <a:chExt cx="3078087" cy="963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8085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Movie Diary – </a:t>
              </a:r>
              <a:r>
                <a:rPr lang="ko-KR" altLang="en-US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영화 코멘트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30780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00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374216" y="2986703"/>
            <a:ext cx="3443571" cy="884594"/>
            <a:chOff x="4177046" y="2977331"/>
            <a:chExt cx="3443571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177046" y="2977331"/>
              <a:ext cx="34435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387218" y="3584926"/>
              <a:ext cx="1023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Movie Diary</a:t>
              </a:r>
              <a:endPara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1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6E7D1E-6204-4FBD-A196-44E6B721A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b="932"/>
          <a:stretch/>
        </p:blipFill>
        <p:spPr>
          <a:xfrm>
            <a:off x="1657349" y="768004"/>
            <a:ext cx="5698611" cy="549938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CB3C3C-252E-42EF-BBB0-D906D9F019A8}"/>
              </a:ext>
            </a:extLst>
          </p:cNvPr>
          <p:cNvSpPr txBox="1"/>
          <p:nvPr/>
        </p:nvSpPr>
        <p:spPr>
          <a:xfrm>
            <a:off x="319869" y="76888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05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EAE5768-E9AC-483B-8CF4-D221FB2399D2}"/>
              </a:ext>
            </a:extLst>
          </p:cNvPr>
          <p:cNvGrpSpPr/>
          <p:nvPr/>
        </p:nvGrpSpPr>
        <p:grpSpPr>
          <a:xfrm>
            <a:off x="1" y="227390"/>
            <a:ext cx="1251284" cy="532299"/>
            <a:chOff x="1" y="243503"/>
            <a:chExt cx="1251284" cy="4399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911F4ED-1EA5-4953-A823-931C819260C7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EB23A12-55C9-4F9E-A369-C963D1609B8B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C8B7811-607E-4B41-9BD8-6776D3B905AA}"/>
              </a:ext>
            </a:extLst>
          </p:cNvPr>
          <p:cNvCxnSpPr>
            <a:cxnSpLocks/>
          </p:cNvCxnSpPr>
          <p:nvPr/>
        </p:nvCxnSpPr>
        <p:spPr>
          <a:xfrm>
            <a:off x="7688580" y="1339850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8E1398-39FD-4A45-AB87-CF8575805106}"/>
              </a:ext>
            </a:extLst>
          </p:cNvPr>
          <p:cNvCxnSpPr>
            <a:cxnSpLocks/>
          </p:cNvCxnSpPr>
          <p:nvPr/>
        </p:nvCxnSpPr>
        <p:spPr>
          <a:xfrm>
            <a:off x="7688580" y="2169686"/>
            <a:ext cx="417576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2E37C2-7000-4F89-936B-73BF57DA5E86}"/>
              </a:ext>
            </a:extLst>
          </p:cNvPr>
          <p:cNvSpPr/>
          <p:nvPr/>
        </p:nvSpPr>
        <p:spPr>
          <a:xfrm>
            <a:off x="7561071" y="850384"/>
            <a:ext cx="2190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Movie Diary</a:t>
            </a:r>
            <a:r>
              <a:rPr lang="ko-KR" altLang="en-US" sz="2400" dirty="0"/>
              <a:t>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D542F7-2356-4255-83B1-8E46F30AB05A}"/>
              </a:ext>
            </a:extLst>
          </p:cNvPr>
          <p:cNvSpPr/>
          <p:nvPr/>
        </p:nvSpPr>
        <p:spPr>
          <a:xfrm>
            <a:off x="7586471" y="756925"/>
            <a:ext cx="67518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Movie Diary</a:t>
            </a:r>
            <a:endParaRPr lang="ko-KR" altLang="en-US" sz="7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06</a:t>
            </a:r>
            <a:endParaRPr lang="ko-KR" altLang="en-US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Movie Diary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0A717CF4-0501-4428-8FFA-856DF5EDF1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23"/>
          <a:stretch/>
        </p:blipFill>
        <p:spPr>
          <a:xfrm>
            <a:off x="7688580" y="2308922"/>
            <a:ext cx="4114728" cy="180721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E32B54-AE5C-46BE-AE63-F09E478465E6}"/>
              </a:ext>
            </a:extLst>
          </p:cNvPr>
          <p:cNvSpPr/>
          <p:nvPr/>
        </p:nvSpPr>
        <p:spPr>
          <a:xfrm>
            <a:off x="7586471" y="1441339"/>
            <a:ext cx="4035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영화에 대해서 간단한 코멘트와 </a:t>
            </a:r>
            <a:r>
              <a:rPr lang="ko-KR" altLang="en-US" sz="1200" dirty="0" err="1"/>
              <a:t>별점을</a:t>
            </a:r>
            <a:r>
              <a:rPr lang="ko-KR" altLang="en-US" sz="1200" dirty="0"/>
              <a:t> 남길</a:t>
            </a:r>
            <a:r>
              <a:rPr lang="en-US" altLang="ko-KR" sz="1200" dirty="0"/>
              <a:t> </a:t>
            </a:r>
            <a:r>
              <a:rPr lang="ko-KR" altLang="en-US" sz="1200" dirty="0"/>
              <a:t>수 있는</a:t>
            </a:r>
            <a:endParaRPr lang="en-US" altLang="ko-KR" sz="1200" dirty="0"/>
          </a:p>
          <a:p>
            <a:r>
              <a:rPr lang="ko-KR" altLang="en-US" sz="1200" dirty="0"/>
              <a:t>게시판을 제공합니다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회원에 한하여</a:t>
            </a:r>
            <a:r>
              <a:rPr lang="en-US" altLang="ko-KR" sz="1200" dirty="0"/>
              <a:t> </a:t>
            </a:r>
            <a:r>
              <a:rPr lang="ko-KR" altLang="en-US" sz="1200" dirty="0"/>
              <a:t>리뷰를 작성할</a:t>
            </a:r>
            <a:r>
              <a:rPr lang="en-US" altLang="ko-KR" sz="1200" dirty="0"/>
              <a:t> </a:t>
            </a:r>
            <a:r>
              <a:rPr lang="ko-KR" altLang="en-US" sz="1200" dirty="0"/>
              <a:t>수</a:t>
            </a:r>
            <a:endParaRPr lang="en-US" altLang="ko-KR" sz="1200" dirty="0"/>
          </a:p>
          <a:p>
            <a:r>
              <a:rPr lang="ko-KR" altLang="en-US" sz="1200" dirty="0"/>
              <a:t>있으며 회원정보와 리뷰정보는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movie_db</a:t>
            </a:r>
            <a:r>
              <a:rPr lang="ko-KR" altLang="en-US" sz="1200" dirty="0"/>
              <a:t>에 저장됩니다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745EB9-A775-41D4-9961-ABBF788B40B9}"/>
              </a:ext>
            </a:extLst>
          </p:cNvPr>
          <p:cNvSpPr/>
          <p:nvPr/>
        </p:nvSpPr>
        <p:spPr>
          <a:xfrm>
            <a:off x="8157134" y="4697874"/>
            <a:ext cx="1221758" cy="1221758"/>
          </a:xfrm>
          <a:prstGeom prst="ellipse">
            <a:avLst/>
          </a:prstGeom>
          <a:solidFill>
            <a:srgbClr val="404040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movie_db</a:t>
            </a:r>
            <a:endParaRPr lang="ko-KR" altLang="en-US" sz="11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45BEF04-336E-4042-8F47-1342365AB0A1}"/>
              </a:ext>
            </a:extLst>
          </p:cNvPr>
          <p:cNvGrpSpPr/>
          <p:nvPr/>
        </p:nvGrpSpPr>
        <p:grpSpPr>
          <a:xfrm>
            <a:off x="10584659" y="4350120"/>
            <a:ext cx="878940" cy="1917267"/>
            <a:chOff x="10584659" y="4350120"/>
            <a:chExt cx="878940" cy="191726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DF7FFAE-BE45-4977-A4C3-907252F08E49}"/>
                </a:ext>
              </a:extLst>
            </p:cNvPr>
            <p:cNvSpPr/>
            <p:nvPr/>
          </p:nvSpPr>
          <p:spPr>
            <a:xfrm>
              <a:off x="10584659" y="4350120"/>
              <a:ext cx="867586" cy="86758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user</a:t>
              </a:r>
            </a:p>
            <a:p>
              <a:pPr algn="ctr"/>
              <a:r>
                <a:rPr lang="en-US" altLang="ko-KR" sz="1100" dirty="0"/>
                <a:t>table</a:t>
              </a:r>
              <a:endParaRPr lang="ko-KR" altLang="en-US" sz="11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C19A818-C74C-43C3-8350-1D51D4F5187A}"/>
                </a:ext>
              </a:extLst>
            </p:cNvPr>
            <p:cNvSpPr/>
            <p:nvPr/>
          </p:nvSpPr>
          <p:spPr>
            <a:xfrm>
              <a:off x="10596014" y="5399802"/>
              <a:ext cx="867585" cy="867585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review</a:t>
              </a:r>
            </a:p>
            <a:p>
              <a:pPr algn="ctr"/>
              <a:r>
                <a:rPr lang="en-US" altLang="ko-KR" sz="1100" dirty="0"/>
                <a:t>table</a:t>
              </a:r>
              <a:endParaRPr lang="ko-KR" altLang="en-US" sz="11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292B02D-DC0D-40DB-8C02-F00790E65082}"/>
              </a:ext>
            </a:extLst>
          </p:cNvPr>
          <p:cNvCxnSpPr>
            <a:cxnSpLocks/>
          </p:cNvCxnSpPr>
          <p:nvPr/>
        </p:nvCxnSpPr>
        <p:spPr>
          <a:xfrm flipV="1">
            <a:off x="9611722" y="4783913"/>
            <a:ext cx="751462" cy="24303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4CC26F-4BA8-4D81-BA3B-EAFFACDCF6AF}"/>
              </a:ext>
            </a:extLst>
          </p:cNvPr>
          <p:cNvCxnSpPr>
            <a:cxnSpLocks/>
          </p:cNvCxnSpPr>
          <p:nvPr/>
        </p:nvCxnSpPr>
        <p:spPr>
          <a:xfrm>
            <a:off x="9611722" y="5518150"/>
            <a:ext cx="751462" cy="24303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8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887176" y="2986703"/>
            <a:ext cx="2417650" cy="884594"/>
            <a:chOff x="4690006" y="2977331"/>
            <a:chExt cx="2417650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690006" y="2977331"/>
              <a:ext cx="24176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0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구성</a:t>
              </a:r>
              <a:endParaRPr kumimoji="0" lang="ko-KR" altLang="en-US" sz="40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5193258" y="3584926"/>
              <a:ext cx="1411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Index / top / style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구성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18A1EC-2485-4BF9-BE21-A196FF6456A5}"/>
              </a:ext>
            </a:extLst>
          </p:cNvPr>
          <p:cNvGrpSpPr/>
          <p:nvPr/>
        </p:nvGrpSpPr>
        <p:grpSpPr>
          <a:xfrm>
            <a:off x="0" y="739041"/>
            <a:ext cx="1251284" cy="532299"/>
            <a:chOff x="1" y="243503"/>
            <a:chExt cx="1251284" cy="4399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29E5F2-8982-440C-85FD-1DAAF3A2CE0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59A80DA1-4768-4501-A520-CBA27BED7CC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 descr="앉아있는, 전화, 화면, 모니터이(가) 표시된 사진&#10;&#10;자동 생성된 설명">
            <a:extLst>
              <a:ext uri="{FF2B5EF4-FFF2-40B4-BE49-F238E27FC236}">
                <a16:creationId xmlns:a16="http://schemas.microsoft.com/office/drawing/2014/main" id="{215B1EB2-03D3-4388-9C27-80636B14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8" y="688375"/>
            <a:ext cx="3791479" cy="5658640"/>
          </a:xfrm>
          <a:prstGeom prst="rect">
            <a:avLst/>
          </a:prstGeom>
        </p:spPr>
      </p:pic>
      <p:pic>
        <p:nvPicPr>
          <p:cNvPr id="12" name="그림 11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B942AF4-C72F-46FF-AB4F-6033A8A30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37" y="691839"/>
            <a:ext cx="4315757" cy="2841263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4CC26F-4BA8-4D81-BA3B-EAFFACDCF6AF}"/>
              </a:ext>
            </a:extLst>
          </p:cNvPr>
          <p:cNvCxnSpPr>
            <a:cxnSpLocks/>
          </p:cNvCxnSpPr>
          <p:nvPr/>
        </p:nvCxnSpPr>
        <p:spPr>
          <a:xfrm flipV="1">
            <a:off x="3980630" y="2216988"/>
            <a:ext cx="2082552" cy="1968971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스크린샷, 테이블, 앉아있는, 노트북이(가) 표시된 사진&#10;&#10;자동 생성된 설명">
            <a:extLst>
              <a:ext uri="{FF2B5EF4-FFF2-40B4-BE49-F238E27FC236}">
                <a16:creationId xmlns:a16="http://schemas.microsoft.com/office/drawing/2014/main" id="{B56256EA-F0F1-4C92-BEC9-E139533BF1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72"/>
          <a:stretch/>
        </p:blipFill>
        <p:spPr>
          <a:xfrm>
            <a:off x="5754791" y="3724294"/>
            <a:ext cx="3311483" cy="2622721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E83A93-EC00-4428-A675-9653AB2F22AD}"/>
              </a:ext>
            </a:extLst>
          </p:cNvPr>
          <p:cNvCxnSpPr>
            <a:cxnSpLocks/>
          </p:cNvCxnSpPr>
          <p:nvPr/>
        </p:nvCxnSpPr>
        <p:spPr>
          <a:xfrm flipV="1">
            <a:off x="4666891" y="4718363"/>
            <a:ext cx="1396291" cy="491993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6F72C8-50FC-451D-AE3A-9936069D8A63}"/>
              </a:ext>
            </a:extLst>
          </p:cNvPr>
          <p:cNvSpPr/>
          <p:nvPr/>
        </p:nvSpPr>
        <p:spPr>
          <a:xfrm>
            <a:off x="3763829" y="3402249"/>
            <a:ext cx="3161571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화면에서 상단영역인 </a:t>
            </a:r>
            <a:r>
              <a:rPr lang="en-US" altLang="ko-KR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top.php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와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리뷰게시판인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review.php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include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6E7D1E-6204-4FBD-A196-44E6B721A7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b="932"/>
          <a:stretch/>
        </p:blipFill>
        <p:spPr>
          <a:xfrm>
            <a:off x="7868677" y="2488166"/>
            <a:ext cx="3998645" cy="38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메인 구성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18A1EC-2485-4BF9-BE21-A196FF6456A5}"/>
              </a:ext>
            </a:extLst>
          </p:cNvPr>
          <p:cNvGrpSpPr/>
          <p:nvPr/>
        </p:nvGrpSpPr>
        <p:grpSpPr>
          <a:xfrm>
            <a:off x="0" y="739041"/>
            <a:ext cx="1251284" cy="532299"/>
            <a:chOff x="1" y="243503"/>
            <a:chExt cx="1251284" cy="4399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29E5F2-8982-440C-85FD-1DAAF3A2CE04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59A80DA1-4768-4501-A520-CBA27BED7CC7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2" name="그림 11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B942AF4-C72F-46FF-AB4F-6033A8A30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61" y="691839"/>
            <a:ext cx="4887140" cy="321743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6F72C8-50FC-451D-AE3A-9936069D8A63}"/>
              </a:ext>
            </a:extLst>
          </p:cNvPr>
          <p:cNvSpPr/>
          <p:nvPr/>
        </p:nvSpPr>
        <p:spPr>
          <a:xfrm>
            <a:off x="1575961" y="4268745"/>
            <a:ext cx="4742132" cy="1169551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op.php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에서는 세션변수에 저장된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값을 확인하여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비로그인 상태와 로그인 상태를 구분하여 메뉴 표시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비로그인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|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유저닉네임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로그아웃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정보수정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06E7D1E-6204-4FBD-A196-44E6B721A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r="58118" b="70370"/>
          <a:stretch/>
        </p:blipFill>
        <p:spPr>
          <a:xfrm>
            <a:off x="7424060" y="900006"/>
            <a:ext cx="4412456" cy="2437011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B19BA53-A990-4CE1-844A-20CCAA8FAA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47" b="56763"/>
          <a:stretch/>
        </p:blipFill>
        <p:spPr>
          <a:xfrm>
            <a:off x="6670623" y="3816821"/>
            <a:ext cx="5165893" cy="236015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A16BBB-7E17-49FE-9E5C-ED8E47E7F0F5}"/>
              </a:ext>
            </a:extLst>
          </p:cNvPr>
          <p:cNvCxnSpPr>
            <a:cxnSpLocks/>
          </p:cNvCxnSpPr>
          <p:nvPr/>
        </p:nvCxnSpPr>
        <p:spPr>
          <a:xfrm flipV="1">
            <a:off x="4093828" y="1465314"/>
            <a:ext cx="5738069" cy="124691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E5309C-4890-4FE4-A494-A7406A3B4BA7}"/>
              </a:ext>
            </a:extLst>
          </p:cNvPr>
          <p:cNvCxnSpPr>
            <a:cxnSpLocks/>
          </p:cNvCxnSpPr>
          <p:nvPr/>
        </p:nvCxnSpPr>
        <p:spPr>
          <a:xfrm>
            <a:off x="3629453" y="2822269"/>
            <a:ext cx="5454863" cy="1446476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0356B-2785-49D9-B542-21A9CAE3E194}"/>
              </a:ext>
            </a:extLst>
          </p:cNvPr>
          <p:cNvGrpSpPr/>
          <p:nvPr/>
        </p:nvGrpSpPr>
        <p:grpSpPr>
          <a:xfrm>
            <a:off x="4215882" y="2986703"/>
            <a:ext cx="3760260" cy="884594"/>
            <a:chOff x="4018712" y="2977331"/>
            <a:chExt cx="3760260" cy="8845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4780577" y="2977331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회원가입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4018712" y="3584926"/>
              <a:ext cx="3760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user_tbl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/ </a:t>
              </a:r>
              <a:r>
                <a:rPr lang="en-US" altLang="ko-KR" sz="120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join_form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/ </a:t>
              </a:r>
              <a:r>
                <a:rPr lang="en-US" altLang="ko-KR" sz="120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id_check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/ </a:t>
              </a:r>
              <a:r>
                <a:rPr lang="en-US" altLang="ko-KR" sz="1200" dirty="0" err="1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nick_check</a:t>
              </a:r>
              <a:r>
                <a:rPr lang="en-US" altLang="ko-KR" sz="120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 / insert</a:t>
              </a:r>
              <a:endParaRPr kumimoji="0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3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29E10E7-F5DD-438A-8EA7-7CD5FCAB257D}"/>
              </a:ext>
            </a:extLst>
          </p:cNvPr>
          <p:cNvCxnSpPr/>
          <p:nvPr/>
        </p:nvCxnSpPr>
        <p:spPr>
          <a:xfrm>
            <a:off x="10407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5C19A-CABB-43DB-B93E-EA82DF1B5E23}"/>
              </a:ext>
            </a:extLst>
          </p:cNvPr>
          <p:cNvSpPr txBox="1"/>
          <p:nvPr/>
        </p:nvSpPr>
        <p:spPr>
          <a:xfrm>
            <a:off x="319869" y="128222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2E483-D1EA-4D84-B9E9-77A1ECC7B7E6}"/>
              </a:ext>
            </a:extLst>
          </p:cNvPr>
          <p:cNvSpPr txBox="1"/>
          <p:nvPr/>
        </p:nvSpPr>
        <p:spPr>
          <a:xfrm>
            <a:off x="319869" y="179557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04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4490D-FEE2-41BC-B60B-41E5E1C17DA7}"/>
              </a:ext>
            </a:extLst>
          </p:cNvPr>
          <p:cNvSpPr txBox="1"/>
          <p:nvPr/>
        </p:nvSpPr>
        <p:spPr>
          <a:xfrm>
            <a:off x="319869" y="230892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05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B9705-0311-4B2A-8866-B06E0C5179B5}"/>
              </a:ext>
            </a:extLst>
          </p:cNvPr>
          <p:cNvSpPr txBox="1"/>
          <p:nvPr/>
        </p:nvSpPr>
        <p:spPr>
          <a:xfrm>
            <a:off x="319869" y="25553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3" name="그림 12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AA3EFFC3-45DC-449C-BD70-A020E207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23" y="688375"/>
            <a:ext cx="3759502" cy="47560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D66090-DEA3-44A3-8573-DD5E0822CE84}"/>
              </a:ext>
            </a:extLst>
          </p:cNvPr>
          <p:cNvSpPr txBox="1"/>
          <p:nvPr/>
        </p:nvSpPr>
        <p:spPr>
          <a:xfrm>
            <a:off x="1579092" y="2555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60693-80C8-4E95-B11C-24A02E96EA95}"/>
              </a:ext>
            </a:extLst>
          </p:cNvPr>
          <p:cNvSpPr txBox="1"/>
          <p:nvPr/>
        </p:nvSpPr>
        <p:spPr>
          <a:xfrm>
            <a:off x="324678" y="282226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06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2E3E49-6231-4E01-B953-C687B750AE67}"/>
              </a:ext>
            </a:extLst>
          </p:cNvPr>
          <p:cNvGrpSpPr/>
          <p:nvPr/>
        </p:nvGrpSpPr>
        <p:grpSpPr>
          <a:xfrm>
            <a:off x="10497406" y="293164"/>
            <a:ext cx="1443093" cy="253916"/>
            <a:chOff x="10497406" y="293164"/>
            <a:chExt cx="1443093" cy="25391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A2A75-FDC0-4A8F-BE43-67B7F91D9296}"/>
                </a:ext>
              </a:extLst>
            </p:cNvPr>
            <p:cNvSpPr txBox="1"/>
            <p:nvPr/>
          </p:nvSpPr>
          <p:spPr>
            <a:xfrm>
              <a:off x="10497406" y="328484"/>
              <a:ext cx="6864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+mn-cs"/>
                </a:rPr>
                <a:t>정보처리응용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624097-9791-4303-961B-728EE5BD008C}"/>
                </a:ext>
              </a:extLst>
            </p:cNvPr>
            <p:cNvSpPr txBox="1"/>
            <p:nvPr/>
          </p:nvSpPr>
          <p:spPr>
            <a:xfrm>
              <a:off x="11018452" y="293164"/>
              <a:ext cx="9220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solidFill>
                      <a:prstClr val="white">
                        <a:lumMod val="50000"/>
                        <a:alpha val="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+mn-cs"/>
                </a:rPr>
                <a:t>Movie Diary</a:t>
              </a:r>
              <a:endParaRPr kumimoji="0" lang="ko-KR" altLang="en-US" sz="105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AB209A1-6E18-4F8B-9E9A-337D9F949B63}"/>
              </a:ext>
            </a:extLst>
          </p:cNvPr>
          <p:cNvSpPr txBox="1"/>
          <p:nvPr/>
        </p:nvSpPr>
        <p:spPr>
          <a:xfrm>
            <a:off x="324677" y="7671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srgbClr val="7F7F7F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6F72C8-50FC-451D-AE3A-9936069D8A63}"/>
              </a:ext>
            </a:extLst>
          </p:cNvPr>
          <p:cNvSpPr/>
          <p:nvPr/>
        </p:nvSpPr>
        <p:spPr>
          <a:xfrm>
            <a:off x="8554420" y="688375"/>
            <a:ext cx="3127779" cy="954107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회원가입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페이지에서 유저 정보를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저장할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테이블이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존재하지 않는 경우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테이블을 생성함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 not exists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94B50F-967D-452F-AE75-8B4F7588F0B2}"/>
              </a:ext>
            </a:extLst>
          </p:cNvPr>
          <p:cNvGrpSpPr/>
          <p:nvPr/>
        </p:nvGrpSpPr>
        <p:grpSpPr>
          <a:xfrm>
            <a:off x="0" y="1263276"/>
            <a:ext cx="1251284" cy="532299"/>
            <a:chOff x="1" y="243503"/>
            <a:chExt cx="1251284" cy="43991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4CA1CF1-FEA2-49B7-BE00-D56E5D36A360}"/>
                </a:ext>
              </a:extLst>
            </p:cNvPr>
            <p:cNvSpPr/>
            <p:nvPr/>
          </p:nvSpPr>
          <p:spPr>
            <a:xfrm>
              <a:off x="1" y="243503"/>
              <a:ext cx="125128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F74DB191-5A85-433A-84BF-4282FD405AE4}"/>
                </a:ext>
              </a:extLst>
            </p:cNvPr>
            <p:cNvSpPr/>
            <p:nvPr/>
          </p:nvSpPr>
          <p:spPr>
            <a:xfrm rot="5400000">
              <a:off x="1077054" y="510319"/>
              <a:ext cx="136777" cy="20942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0270EB-FC7F-4BB2-84C1-DBCD3A7C453A}"/>
              </a:ext>
            </a:extLst>
          </p:cNvPr>
          <p:cNvSpPr txBox="1"/>
          <p:nvPr/>
        </p:nvSpPr>
        <p:spPr>
          <a:xfrm>
            <a:off x="324677" y="129142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lumMod val="50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03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prstClr val="white">
                    <a:lumMod val="50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4725D690-0918-45DD-98B8-597AAC756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77"/>
          <a:stretch/>
        </p:blipFill>
        <p:spPr>
          <a:xfrm>
            <a:off x="8107824" y="3028742"/>
            <a:ext cx="3759498" cy="3393912"/>
          </a:xfrm>
          <a:prstGeom prst="rect">
            <a:avLst/>
          </a:prstGeom>
        </p:spPr>
      </p:pic>
      <p:pic>
        <p:nvPicPr>
          <p:cNvPr id="32" name="그림 31" descr="노트북, 앉아있는, 테이블, 전화이(가) 표시된 사진&#10;&#10;자동 생성된 설명">
            <a:extLst>
              <a:ext uri="{FF2B5EF4-FFF2-40B4-BE49-F238E27FC236}">
                <a16:creationId xmlns:a16="http://schemas.microsoft.com/office/drawing/2014/main" id="{8BF855A4-9A1B-47C5-9E46-D40C1B0A4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6" y="692183"/>
            <a:ext cx="2651993" cy="2710066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E4CC26F-4BA8-4D81-BA3B-EAFFACDCF6AF}"/>
              </a:ext>
            </a:extLst>
          </p:cNvPr>
          <p:cNvCxnSpPr>
            <a:cxnSpLocks/>
          </p:cNvCxnSpPr>
          <p:nvPr/>
        </p:nvCxnSpPr>
        <p:spPr>
          <a:xfrm>
            <a:off x="3748332" y="1074962"/>
            <a:ext cx="2347668" cy="207266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 descr="스크린샷, 시계, 화면, 방이(가) 표시된 사진&#10;&#10;자동 생성된 설명">
            <a:extLst>
              <a:ext uri="{FF2B5EF4-FFF2-40B4-BE49-F238E27FC236}">
                <a16:creationId xmlns:a16="http://schemas.microsoft.com/office/drawing/2014/main" id="{81BC112E-6E4D-4B93-B2FF-9A6AD3178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36" y="5046075"/>
            <a:ext cx="5811061" cy="1562318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E83A93-EC00-4428-A675-9653AB2F22AD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059866" y="3618787"/>
            <a:ext cx="1" cy="1427288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A1B9C75-78C5-4800-AA85-EF7059A402A8}"/>
              </a:ext>
            </a:extLst>
          </p:cNvPr>
          <p:cNvSpPr/>
          <p:nvPr/>
        </p:nvSpPr>
        <p:spPr>
          <a:xfrm>
            <a:off x="5751096" y="3700942"/>
            <a:ext cx="1925527" cy="523220"/>
          </a:xfrm>
          <a:prstGeom prst="rect">
            <a:avLst/>
          </a:prstGeom>
          <a:solidFill>
            <a:srgbClr val="F2F2F2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아이디와 닉네임이</a:t>
            </a:r>
            <a:endParaRPr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중복되지 않도록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A0D8516-2273-4F43-AA78-F93B027FD02D}"/>
              </a:ext>
            </a:extLst>
          </p:cNvPr>
          <p:cNvCxnSpPr>
            <a:cxnSpLocks/>
          </p:cNvCxnSpPr>
          <p:nvPr/>
        </p:nvCxnSpPr>
        <p:spPr>
          <a:xfrm flipH="1">
            <a:off x="7617204" y="5217952"/>
            <a:ext cx="2934074" cy="1204702"/>
          </a:xfrm>
          <a:prstGeom prst="straightConnector1">
            <a:avLst/>
          </a:prstGeom>
          <a:ln w="50800">
            <a:solidFill>
              <a:srgbClr val="8A8A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3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514</Words>
  <Application>Microsoft Office PowerPoint</Application>
  <PresentationFormat>와이드스크린</PresentationFormat>
  <Paragraphs>216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나눔고딕 ExtraBold</vt:lpstr>
      <vt:lpstr>나눔바른고딕</vt:lpstr>
      <vt:lpstr>나눔바른고딕 UltraLight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윤정 김</cp:lastModifiedBy>
  <cp:revision>39</cp:revision>
  <dcterms:created xsi:type="dcterms:W3CDTF">2019-02-09T01:58:43Z</dcterms:created>
  <dcterms:modified xsi:type="dcterms:W3CDTF">2020-07-01T05:56:13Z</dcterms:modified>
</cp:coreProperties>
</file>