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7" autoAdjust="0"/>
    <p:restoredTop sz="94660"/>
  </p:normalViewPr>
  <p:slideViewPr>
    <p:cSldViewPr snapToGrid="0">
      <p:cViewPr>
        <p:scale>
          <a:sx n="91" d="100"/>
          <a:sy n="91" d="100"/>
        </p:scale>
        <p:origin x="63" y="6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楚烜 杨" userId="8dec7a9bbfa7af67" providerId="LiveId" clId="{DF5D0D68-40FB-4CFE-83B7-E7170B2B62D0}"/>
    <pc:docChg chg="addSld modSld">
      <pc:chgData name="楚烜 杨" userId="8dec7a9bbfa7af67" providerId="LiveId" clId="{DF5D0D68-40FB-4CFE-83B7-E7170B2B62D0}" dt="2018-04-14T11:06:55.696" v="62" actId="20577"/>
      <pc:docMkLst>
        <pc:docMk/>
      </pc:docMkLst>
      <pc:sldChg chg="modSp">
        <pc:chgData name="楚烜 杨" userId="8dec7a9bbfa7af67" providerId="LiveId" clId="{DF5D0D68-40FB-4CFE-83B7-E7170B2B62D0}" dt="2018-04-14T11:06:19.759" v="33" actId="20577"/>
        <pc:sldMkLst>
          <pc:docMk/>
          <pc:sldMk cId="4197929979" sldId="257"/>
        </pc:sldMkLst>
        <pc:spChg chg="mod">
          <ac:chgData name="楚烜 杨" userId="8dec7a9bbfa7af67" providerId="LiveId" clId="{DF5D0D68-40FB-4CFE-83B7-E7170B2B62D0}" dt="2018-04-14T11:06:19.759" v="33" actId="20577"/>
          <ac:spMkLst>
            <pc:docMk/>
            <pc:sldMk cId="4197929979" sldId="257"/>
            <ac:spMk id="3" creationId="{440AC68C-F46F-4DC3-B3C2-F785A2CDCCA1}"/>
          </ac:spMkLst>
        </pc:spChg>
      </pc:sldChg>
      <pc:sldChg chg="modSp add">
        <pc:chgData name="楚烜 杨" userId="8dec7a9bbfa7af67" providerId="LiveId" clId="{DF5D0D68-40FB-4CFE-83B7-E7170B2B62D0}" dt="2018-04-14T11:06:55.696" v="62" actId="20577"/>
        <pc:sldMkLst>
          <pc:docMk/>
          <pc:sldMk cId="1285676930" sldId="258"/>
        </pc:sldMkLst>
        <pc:spChg chg="mod">
          <ac:chgData name="楚烜 杨" userId="8dec7a9bbfa7af67" providerId="LiveId" clId="{DF5D0D68-40FB-4CFE-83B7-E7170B2B62D0}" dt="2018-04-14T11:06:37.820" v="50" actId="20577"/>
          <ac:spMkLst>
            <pc:docMk/>
            <pc:sldMk cId="1285676930" sldId="258"/>
            <ac:spMk id="2" creationId="{CC3F24F2-7FFD-4148-8DE8-7847E139993C}"/>
          </ac:spMkLst>
        </pc:spChg>
        <pc:spChg chg="mod">
          <ac:chgData name="楚烜 杨" userId="8dec7a9bbfa7af67" providerId="LiveId" clId="{DF5D0D68-40FB-4CFE-83B7-E7170B2B62D0}" dt="2018-04-14T11:06:55.696" v="62" actId="20577"/>
          <ac:spMkLst>
            <pc:docMk/>
            <pc:sldMk cId="1285676930" sldId="258"/>
            <ac:spMk id="3" creationId="{2CB9D334-A2E2-4659-BFE0-A8E2D07DD2F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6E95-675B-4880-BB55-5EB53F876E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F83B77-803B-4A14-8157-C974C1D30F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83A4E1-F2E7-4ECD-AFC6-FE5AB4B94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2A435-8D6A-4FF7-AC7E-4F1A664C759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E01E8B-3776-47CD-91A7-CE5FA70CC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5F928A-C778-47AE-B197-9A99DFCA4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8EC24-B6D2-4F07-849B-96232E75A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134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45A1C-7BFD-4765-A005-8B58A8FE5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1B9610-1D30-4F12-AA6E-9A34B5FB4F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C2F10E-F8CB-49DC-96A9-708EF8926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2A435-8D6A-4FF7-AC7E-4F1A664C759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E20C34-6172-4AB5-A142-C7A5BA40F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64FBE2-834C-4C57-9C56-F9580FDA3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8EC24-B6D2-4F07-849B-96232E75A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431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555B93-A125-4874-A56D-D260B5DA01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793688-4324-4E65-BA69-6B45DAD5EE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7149AF-74B7-4CD8-A21C-355434DC8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2A435-8D6A-4FF7-AC7E-4F1A664C759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82100B-05E4-4453-98F4-67E4482A7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33095-65E7-42FC-988C-768B1C69C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8EC24-B6D2-4F07-849B-96232E75A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3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36D70-E786-4456-B7E3-F36319889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F5B59-A7CA-4D0E-A7C4-58EBC0781F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A35509-27D9-4A58-8582-D6B3928F0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2A435-8D6A-4FF7-AC7E-4F1A664C759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3F1484-FDF8-497C-8D82-17CB798E2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68F775-9200-4CF0-9F24-8A873850B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8EC24-B6D2-4F07-849B-96232E75A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14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8EE63-3E9D-43CA-A8B2-8D5386B11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A22CCE-F166-4ADD-B805-30D465B3D9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D2ED7A-6C44-4EED-97AF-08804342C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2A435-8D6A-4FF7-AC7E-4F1A664C759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01A549-54F7-43B4-99CC-33850F991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3D02B-0A77-4F24-BEA2-E505647C9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8EC24-B6D2-4F07-849B-96232E75A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719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C0004-F408-4C21-AE2B-B1A97FC50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D76000-C126-465E-B4D5-B98EC38058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D353F1-2EDF-42F7-B2A0-828EE77E54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EA43E5-D1D4-45CF-88C0-4CD7BEAE7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2A435-8D6A-4FF7-AC7E-4F1A664C759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97E4F5-B982-414E-AB7E-77D4113AE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8AFC6A-D2EB-4F90-839A-74203DE76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8EC24-B6D2-4F07-849B-96232E75A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891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F2A89-0BF6-4E6E-99DB-3A90A9133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87A8D6-CFCE-4A53-9AFB-DC8485B2D0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3129FB-77FD-406A-A4A2-C0440D8694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7E3F7B-533F-4039-AB26-6C803DD5EC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E82CFC-C6D5-453B-9A64-35E6AC17F3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BE6BDB-8848-4F3F-ABDB-C26C67CA0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2A435-8D6A-4FF7-AC7E-4F1A664C759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375329-D0C7-4E23-9763-0443329DD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AAFA89-2A2E-4564-8E47-2DDD2121D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8EC24-B6D2-4F07-849B-96232E75A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272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FC7B7-52A0-4D04-9FAE-C95CCE4A7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BD8EC4-62EE-4BBC-B26D-102970F3F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2A435-8D6A-4FF7-AC7E-4F1A664C759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7DF3C7-024C-4D6C-872A-821BA99F5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52606E-9DF7-4C43-8655-59367BE77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8EC24-B6D2-4F07-849B-96232E75A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599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85CE1B-DA3F-47F4-B3B2-8CB35B7EE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2A435-8D6A-4FF7-AC7E-4F1A664C759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1F51B1-3273-4760-9E89-CBF412CE6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D33816-5568-4D0C-B6D7-8AA62F976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8EC24-B6D2-4F07-849B-96232E75A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997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D61B7-1C3D-4563-9E78-1940CCC93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D5BBF-6719-45B0-AA55-917AB2BA58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BBD0C8-3368-4507-8F57-6ABBF83789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0BB320-9A90-4185-BE0C-5EEEE13DF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2A435-8D6A-4FF7-AC7E-4F1A664C759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3A0D37-E56C-4B68-B4B2-FE83E30DA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A01CC-6D92-4506-ADCA-446A24D86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8EC24-B6D2-4F07-849B-96232E75A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565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B121D-F249-4C70-B570-3DC36F3B8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FBEAC1-E408-4374-B05D-D5A8CF5CF5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892F0F-7877-45BD-A535-AF83D239DC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C37D1F-0403-42CA-B3CB-A53FE9BD3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2A435-8D6A-4FF7-AC7E-4F1A664C759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2032C6-A639-4FB2-9C1B-2F68F2A81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911117-825C-4D48-9077-AA8A0B3A1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8EC24-B6D2-4F07-849B-96232E75A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372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F2B46A-C06B-4604-84D8-34283050F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F8C7B6-B515-4C23-97F5-D024BC6D78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8481FF-B11A-48EC-93CD-3FEA9427F5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B2A435-8D6A-4FF7-AC7E-4F1A664C759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F68590-EC31-4D71-A8D9-E79D9434DE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ABF569-81DB-49B7-8EE5-467565B93D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98EC24-B6D2-4F07-849B-96232E75A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183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67D75-758A-4CE6-87BE-9A010830C5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8090" y="-404813"/>
            <a:ext cx="9144000" cy="2387600"/>
          </a:xfrm>
        </p:spPr>
        <p:txBody>
          <a:bodyPr/>
          <a:lstStyle/>
          <a:p>
            <a:r>
              <a:rPr lang="en-US" dirty="0"/>
              <a:t>West Nile Virus Prediction</a:t>
            </a:r>
          </a:p>
        </p:txBody>
      </p:sp>
      <p:pic>
        <p:nvPicPr>
          <p:cNvPr id="1026" name="Picture 2" descr="https://upload.wikimedia.org/wikipedia/commons/thumb/d/dc/Mosquito_2007-2.jpg/440px-Mosquito_2007-2.jpg">
            <a:extLst>
              <a:ext uri="{FF2B5EF4-FFF2-40B4-BE49-F238E27FC236}">
                <a16:creationId xmlns:a16="http://schemas.microsoft.com/office/drawing/2014/main" id="{079A2BB0-485D-4F28-91DD-F0378BA623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060" y="2316163"/>
            <a:ext cx="4181475" cy="3752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4005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A103E-4CB7-4024-96E9-F75410A27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0AC68C-F46F-4DC3-B3C2-F785A2CDCC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Date</a:t>
            </a:r>
          </a:p>
          <a:p>
            <a:r>
              <a:rPr lang="en-US" dirty="0"/>
              <a:t>Latitude, Longitude</a:t>
            </a:r>
          </a:p>
          <a:p>
            <a:r>
              <a:rPr lang="en-US" dirty="0"/>
              <a:t>Number of Mosquitos</a:t>
            </a:r>
          </a:p>
          <a:p>
            <a:r>
              <a:rPr lang="en-US" dirty="0"/>
              <a:t>West Nile Virus Present</a:t>
            </a:r>
          </a:p>
        </p:txBody>
      </p:sp>
    </p:spTree>
    <p:extLst>
      <p:ext uri="{BB962C8B-B14F-4D97-AF65-F5344CB8AC3E}">
        <p14:creationId xmlns:p14="http://schemas.microsoft.com/office/powerpoint/2010/main" val="4197929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F24F2-7FFD-4148-8DE8-7847E1399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Weather Data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9D334-A2E2-4659-BFE0-A8E2D07DD2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6769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20</Words>
  <Application>Microsoft Office PowerPoint</Application>
  <PresentationFormat>Widescreen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West Nile Virus Prediction</vt:lpstr>
      <vt:lpstr>Main dataset</vt:lpstr>
      <vt:lpstr>Weather Data Set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West Nile Virus Prediction</dc:title>
  <dc:creator>Chuxuan Yang</dc:creator>
  <cp:lastModifiedBy>Chuxuan Yang</cp:lastModifiedBy>
  <cp:revision>1</cp:revision>
  <dcterms:created xsi:type="dcterms:W3CDTF">2018-04-14T10:57:18Z</dcterms:created>
  <dcterms:modified xsi:type="dcterms:W3CDTF">2018-04-14T11:14:49Z</dcterms:modified>
</cp:coreProperties>
</file>