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60" r:id="rId6"/>
    <p:sldId id="257" r:id="rId7"/>
    <p:sldId id="258" r:id="rId8"/>
    <p:sldId id="268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tenor.com/0IHINvvs6ccAAAAM/disintegrating-funny.gif" TargetMode="External"/><Relationship Id="rId2" Type="http://schemas.openxmlformats.org/officeDocument/2006/relationships/hyperlink" Target="https://www.icegif.com/wp-content/uploads/2022/06/icegif-340.gif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gif"/><Relationship Id="rId4" Type="http://schemas.openxmlformats.org/officeDocument/2006/relationships/hyperlink" Target="https://content.imageresizer.com/images/memes/Guy-tapping-head-meme-1op1lc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1590-DE04-ADA3-8F8A-DB398D1F1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Cookie</a:t>
            </a:r>
            <a:r>
              <a:rPr lang="cs-CZ" dirty="0"/>
              <a:t> </a:t>
            </a:r>
            <a:r>
              <a:rPr lang="cs-CZ" dirty="0" err="1"/>
              <a:t>Clicker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20671-BB99-82BE-A70B-CCB9FE417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Ondřej Belatka</a:t>
            </a:r>
          </a:p>
        </p:txBody>
      </p:sp>
    </p:spTree>
    <p:extLst>
      <p:ext uri="{BB962C8B-B14F-4D97-AF65-F5344CB8AC3E}">
        <p14:creationId xmlns:p14="http://schemas.microsoft.com/office/powerpoint/2010/main" val="387157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cs-CZ" dirty="0"/>
              <a:t>Nové věci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r>
              <a:rPr lang="cs-CZ" sz="3600" dirty="0"/>
              <a:t>Animace	</a:t>
            </a:r>
          </a:p>
          <a:p>
            <a:pPr lvl="1"/>
            <a:r>
              <a:rPr lang="cs-CZ" sz="3200" dirty="0"/>
              <a:t>Animování loga stránky</a:t>
            </a:r>
          </a:p>
          <a:p>
            <a:pPr lvl="1"/>
            <a:endParaRPr lang="cs-C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C296C25-20D5-65E6-A00C-FCFE5C1D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89" y="4217437"/>
            <a:ext cx="6805797" cy="12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1.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Infinity Free</a:t>
            </a:r>
          </a:p>
          <a:p>
            <a:endParaRPr lang="cs-CZ" dirty="0"/>
          </a:p>
          <a:p>
            <a:r>
              <a:rPr lang="cs-CZ" dirty="0"/>
              <a:t>Založení účtu</a:t>
            </a:r>
          </a:p>
          <a:p>
            <a:pPr lvl="1"/>
            <a:r>
              <a:rPr lang="cs-CZ" dirty="0"/>
              <a:t>Stránky 3 dny nefungovali </a:t>
            </a:r>
          </a:p>
          <a:p>
            <a:pPr lvl="1"/>
            <a:endParaRPr lang="cs-CZ" dirty="0"/>
          </a:p>
          <a:p>
            <a:r>
              <a:rPr lang="cs-CZ" dirty="0"/>
              <a:t>Řešení:</a:t>
            </a:r>
          </a:p>
          <a:p>
            <a:r>
              <a:rPr lang="cs-CZ" dirty="0"/>
              <a:t>Modlitba ke správci stránek infinity free aby učinil zázrak</a:t>
            </a:r>
          </a:p>
          <a:p>
            <a:r>
              <a:rPr lang="cs-CZ" dirty="0"/>
              <a:t>A jak modlitba pravila, tak správce činil</a:t>
            </a:r>
          </a:p>
        </p:txBody>
      </p:sp>
      <p:pic>
        <p:nvPicPr>
          <p:cNvPr id="2050" name="Picture 2" descr="Thanos Snap Emoji GIF - Thanos Snap Emoji Crying - Discover &amp; Share GIFs">
            <a:extLst>
              <a:ext uri="{FF2B5EF4-FFF2-40B4-BE49-F238E27FC236}">
                <a16:creationId xmlns:a16="http://schemas.microsoft.com/office/drawing/2014/main" id="{08C91444-DCB9-2E89-F7E8-B149E07E3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7" y="3733800"/>
            <a:ext cx="2926314" cy="29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29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II.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Infinity Free</a:t>
            </a:r>
          </a:p>
          <a:p>
            <a:endParaRPr lang="cs-CZ" dirty="0"/>
          </a:p>
          <a:p>
            <a:r>
              <a:rPr lang="cs-CZ" dirty="0"/>
              <a:t>Upload souborů</a:t>
            </a:r>
          </a:p>
          <a:p>
            <a:pPr lvl="1"/>
            <a:r>
              <a:rPr lang="cs-CZ" dirty="0"/>
              <a:t>Soubory se nechtěli všechny </a:t>
            </a:r>
            <a:r>
              <a:rPr lang="cs-CZ" dirty="0" err="1"/>
              <a:t>uploadnout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Řešení:</a:t>
            </a:r>
          </a:p>
          <a:p>
            <a:r>
              <a:rPr lang="cs-CZ" dirty="0"/>
              <a:t>Upload pomocí FTP</a:t>
            </a:r>
          </a:p>
        </p:txBody>
      </p:sp>
      <p:pic>
        <p:nvPicPr>
          <p:cNvPr id="2" name="Picture 2" descr="Thanos Snap Emoji GIF - Thanos Snap Emoji Crying - Discover &amp; Share GIFs">
            <a:extLst>
              <a:ext uri="{FF2B5EF4-FFF2-40B4-BE49-F238E27FC236}">
                <a16:creationId xmlns:a16="http://schemas.microsoft.com/office/drawing/2014/main" id="{AC7F67D1-3A94-D157-0AEA-DDDEF145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7" y="4654032"/>
            <a:ext cx="2006082" cy="20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7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II.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Infinity Free</a:t>
            </a:r>
          </a:p>
          <a:p>
            <a:endParaRPr lang="cs-CZ" dirty="0"/>
          </a:p>
          <a:p>
            <a:r>
              <a:rPr lang="cs-CZ" dirty="0"/>
              <a:t>Některé obrázky se na hostingu nezobrazují i přes to že tam jsou</a:t>
            </a:r>
          </a:p>
          <a:p>
            <a:pPr lvl="1"/>
            <a:endParaRPr lang="cs-CZ" dirty="0"/>
          </a:p>
          <a:p>
            <a:r>
              <a:rPr lang="cs-CZ" dirty="0"/>
              <a:t>Řešení:</a:t>
            </a:r>
          </a:p>
          <a:p>
            <a:r>
              <a:rPr lang="cs-CZ" dirty="0"/>
              <a:t>Modlitba k pánu bohu, aby se situace zlepšila</a:t>
            </a:r>
          </a:p>
        </p:txBody>
      </p:sp>
      <p:pic>
        <p:nvPicPr>
          <p:cNvPr id="2" name="Picture 2" descr="Thanos Snap Emoji GIF - Thanos Snap Emoji Crying - Discover &amp; Share GIFs">
            <a:extLst>
              <a:ext uri="{FF2B5EF4-FFF2-40B4-BE49-F238E27FC236}">
                <a16:creationId xmlns:a16="http://schemas.microsoft.com/office/drawing/2014/main" id="{AC7F67D1-3A94-D157-0AEA-DDDEF145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57" y="4654032"/>
            <a:ext cx="2006082" cy="20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 rozšíření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Tabulka nejlepších </a:t>
            </a:r>
            <a:r>
              <a:rPr lang="cs-CZ" sz="2400" dirty="0" err="1"/>
              <a:t>klikačů</a:t>
            </a:r>
            <a:r>
              <a:rPr lang="cs-CZ" sz="2400" dirty="0"/>
              <a:t> na úvodní stránku</a:t>
            </a:r>
          </a:p>
          <a:p>
            <a:r>
              <a:rPr lang="cs-CZ" sz="2400" dirty="0"/>
              <a:t>Více efektů</a:t>
            </a:r>
          </a:p>
          <a:p>
            <a:r>
              <a:rPr lang="cs-CZ" sz="2400" dirty="0"/>
              <a:t>Turnaje v klikání</a:t>
            </a:r>
          </a:p>
          <a:p>
            <a:endParaRPr lang="cs-CZ" dirty="0"/>
          </a:p>
        </p:txBody>
      </p:sp>
      <p:pic>
        <p:nvPicPr>
          <p:cNvPr id="2" name="Picture 2" descr="Thanos Snap Emoji GIF - Thanos Snap Emoji Crying - Discover &amp; Share GIFs">
            <a:extLst>
              <a:ext uri="{FF2B5EF4-FFF2-40B4-BE49-F238E27FC236}">
                <a16:creationId xmlns:a16="http://schemas.microsoft.com/office/drawing/2014/main" id="{63795AD1-CE3B-8BD6-C1CA-43E3FA98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644" y="4736986"/>
            <a:ext cx="2006082" cy="200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Nerd Emoji Gif - IceGif">
            <a:extLst>
              <a:ext uri="{FF2B5EF4-FFF2-40B4-BE49-F238E27FC236}">
                <a16:creationId xmlns:a16="http://schemas.microsoft.com/office/drawing/2014/main" id="{5782BED0-3FC7-6A73-741A-320EFEBC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53" y="733670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264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cs-CZ" dirty="0"/>
              <a:t>Boží vůle dala požehnání tomuto skvostu</a:t>
            </a:r>
          </a:p>
          <a:p>
            <a:endParaRPr lang="cs-CZ" dirty="0"/>
          </a:p>
          <a:p>
            <a:r>
              <a:rPr lang="cs-CZ" dirty="0" err="1"/>
              <a:t>Cookie</a:t>
            </a:r>
            <a:r>
              <a:rPr lang="cs-CZ" dirty="0"/>
              <a:t> </a:t>
            </a:r>
            <a:r>
              <a:rPr lang="cs-CZ" dirty="0" err="1"/>
              <a:t>Clicker</a:t>
            </a:r>
            <a:r>
              <a:rPr lang="cs-CZ" dirty="0"/>
              <a:t>!!!!!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63324D7-B02F-F1C2-81C2-90ADA776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99" y="1887292"/>
            <a:ext cx="6659604" cy="3263206"/>
          </a:xfrm>
          <a:prstGeom prst="rect">
            <a:avLst/>
          </a:prstGeom>
        </p:spPr>
      </p:pic>
      <p:pic>
        <p:nvPicPr>
          <p:cNvPr id="2" name="Picture 2" descr="Nerd Emoji Gif - IceGif">
            <a:extLst>
              <a:ext uri="{FF2B5EF4-FFF2-40B4-BE49-F238E27FC236}">
                <a16:creationId xmlns:a16="http://schemas.microsoft.com/office/drawing/2014/main" id="{10D149D0-8100-1E2E-7478-CD66D6FE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814" y="-2106562"/>
            <a:ext cx="3279673" cy="3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69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3550-DAE0-D126-4480-EF5C1D997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400" dirty="0"/>
              <a:t>Obrázky:</a:t>
            </a:r>
          </a:p>
          <a:p>
            <a:r>
              <a:rPr lang="cs-CZ" sz="2400" dirty="0">
                <a:hlinkClick r:id="rId2"/>
              </a:rPr>
              <a:t>https://www.icegif.com/wp-content/uploads/2022/06/icegif-340.gif</a:t>
            </a:r>
            <a:endParaRPr lang="cs-CZ" sz="2400" dirty="0"/>
          </a:p>
          <a:p>
            <a:r>
              <a:rPr lang="cs-CZ" sz="2400" dirty="0">
                <a:hlinkClick r:id="rId3"/>
              </a:rPr>
              <a:t>https://media.tenor.com/0IHINvvs6ccAAAAM/disintegrating-funny.gif</a:t>
            </a:r>
            <a:endParaRPr lang="cs-CZ" sz="2400" dirty="0"/>
          </a:p>
          <a:p>
            <a:r>
              <a:rPr lang="cs-CZ" sz="2400" dirty="0">
                <a:hlinkClick r:id="rId4"/>
              </a:rPr>
              <a:t>https://content.imageresizer.com/images/memes/Guy-tapping-head-meme-1op1lc.jpg</a:t>
            </a:r>
            <a:endParaRPr lang="cs-CZ" sz="2400" dirty="0"/>
          </a:p>
          <a:p>
            <a:endParaRPr lang="cs-CZ" sz="2400" dirty="0"/>
          </a:p>
          <a:p>
            <a:endParaRPr lang="cs-CZ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E3C6F-C99F-E761-A864-2898652729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https://www.youtube.com/watch?v=mnTyiUAHuVk </a:t>
            </a:r>
          </a:p>
          <a:p>
            <a:r>
              <a:rPr lang="cs-CZ" dirty="0"/>
              <a:t>https://codereview.stackexchange.com/questions/157609/simple-tic-tac-toe-application-in-wpf </a:t>
            </a:r>
          </a:p>
          <a:p>
            <a:r>
              <a:rPr lang="cs-CZ" dirty="0"/>
              <a:t>https://www.reddit.com/r/csharp/comments/10krlnt/need_ideas_for_side_project_to_learn_wpf/ </a:t>
            </a:r>
          </a:p>
          <a:p>
            <a:r>
              <a:rPr lang="cs-CZ" dirty="0"/>
              <a:t>https://www.quora.com/What-are-some-good-ideas-for-a-project-in-WPF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A8DD7-00EF-4A3D-DBD2-C48B814AE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Projekt + Prezentace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pic>
        <p:nvPicPr>
          <p:cNvPr id="2" name="Picture 2" descr="Nerd Emoji Gif - IceGif">
            <a:extLst>
              <a:ext uri="{FF2B5EF4-FFF2-40B4-BE49-F238E27FC236}">
                <a16:creationId xmlns:a16="http://schemas.microsoft.com/office/drawing/2014/main" id="{10D149D0-8100-1E2E-7478-CD66D6FE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814" y="-2106562"/>
            <a:ext cx="3279673" cy="3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9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63550-DAE0-D126-4480-EF5C1D997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67267-D874-3DBD-8F9E-CE829A249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sz="2400" dirty="0"/>
          </a:p>
          <a:p>
            <a:endParaRPr lang="cs-CZ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E3C6F-C99F-E761-A864-2898652729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5A8DD7-00EF-4A3D-DBD2-C48B814AE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65A1C5-AFCA-36B8-7268-9312BC61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pic>
        <p:nvPicPr>
          <p:cNvPr id="2" name="Picture 2" descr="Nerd Emoji Gif - IceGif">
            <a:extLst>
              <a:ext uri="{FF2B5EF4-FFF2-40B4-BE49-F238E27FC236}">
                <a16:creationId xmlns:a16="http://schemas.microsoft.com/office/drawing/2014/main" id="{10D149D0-8100-1E2E-7478-CD66D6FE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814" y="-2106562"/>
            <a:ext cx="3279673" cy="3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unglasses Thumbs Up Meme&quot; Baby One-Piece for Sale by Yipptee Shirts |  Redbubble">
            <a:extLst>
              <a:ext uri="{FF2B5EF4-FFF2-40B4-BE49-F238E27FC236}">
                <a16:creationId xmlns:a16="http://schemas.microsoft.com/office/drawing/2014/main" id="{2AB3CBD3-0F20-397A-A804-335504D7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2313433"/>
            <a:ext cx="320675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35a89c-9816-44da-8b42-83307d39e593">
      <Terms xmlns="http://schemas.microsoft.com/office/infopath/2007/PartnerControls"/>
    </lcf76f155ced4ddcb4097134ff3c332f>
    <ReferenceId xmlns="6e35a89c-9816-44da-8b42-83307d39e593" xsi:nil="true"/>
    <TaxCatchAll xmlns="6d0df6f6-f7a5-4859-af55-f52d3b2d09b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E231E9CB2334A8567DA94C996AD4C" ma:contentTypeVersion="11" ma:contentTypeDescription="Create a new document." ma:contentTypeScope="" ma:versionID="115bae67bca8b6365ec8a1606129aa9e">
  <xsd:schema xmlns:xsd="http://www.w3.org/2001/XMLSchema" xmlns:xs="http://www.w3.org/2001/XMLSchema" xmlns:p="http://schemas.microsoft.com/office/2006/metadata/properties" xmlns:ns2="6e35a89c-9816-44da-8b42-83307d39e593" xmlns:ns3="6d0df6f6-f7a5-4859-af55-f52d3b2d09b8" targetNamespace="http://schemas.microsoft.com/office/2006/metadata/properties" ma:root="true" ma:fieldsID="ad03a522deea62c8f493b90085a8b153" ns2:_="" ns3:_="">
    <xsd:import namespace="6e35a89c-9816-44da-8b42-83307d39e593"/>
    <xsd:import namespace="6d0df6f6-f7a5-4859-af55-f52d3b2d09b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5a89c-9816-44da-8b42-83307d39e59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96f58b9-f4c0-4b80-8fd2-33355d785e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df6f6-f7a5-4859-af55-f52d3b2d09b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9e51f05-a3a3-431a-a824-9da114e2e448}" ma:internalName="TaxCatchAll" ma:showField="CatchAllData" ma:web="6d0df6f6-f7a5-4859-af55-f52d3b2d09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19D684-817D-4A08-844B-7E2473178D65}">
  <ds:schemaRefs>
    <ds:schemaRef ds:uri="http://schemas.microsoft.com/office/2006/metadata/properties"/>
    <ds:schemaRef ds:uri="http://schemas.microsoft.com/office/infopath/2007/PartnerControls"/>
    <ds:schemaRef ds:uri="6e35a89c-9816-44da-8b42-83307d39e593"/>
    <ds:schemaRef ds:uri="6d0df6f6-f7a5-4859-af55-f52d3b2d09b8"/>
  </ds:schemaRefs>
</ds:datastoreItem>
</file>

<file path=customXml/itemProps2.xml><?xml version="1.0" encoding="utf-8"?>
<ds:datastoreItem xmlns:ds="http://schemas.openxmlformats.org/officeDocument/2006/customXml" ds:itemID="{4804B42A-0D7D-4C71-B05B-5E40BCBAF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BFA926-B6CD-4FE2-B4E9-9BB5CAE1D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5a89c-9816-44da-8b42-83307d39e593"/>
    <ds:schemaRef ds:uri="6d0df6f6-f7a5-4859-af55-f52d3b2d09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90</TotalTime>
  <Words>230</Words>
  <Application>Microsoft Office PowerPoint</Application>
  <PresentationFormat>Širokoúhlá obrazovka</PresentationFormat>
  <Paragraphs>48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Cookie Clicker</vt:lpstr>
      <vt:lpstr>Nové věci</vt:lpstr>
      <vt:lpstr>Problémy 1.</vt:lpstr>
      <vt:lpstr>Problémy II.</vt:lpstr>
      <vt:lpstr>Problémy II.</vt:lpstr>
      <vt:lpstr>Možnost rozšíření</vt:lpstr>
      <vt:lpstr>Závěr</vt:lpstr>
      <vt:lpstr>Zdroje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Ondřej Belatka</dc:creator>
  <cp:lastModifiedBy>Ondřej Belatka</cp:lastModifiedBy>
  <cp:revision>3</cp:revision>
  <dcterms:created xsi:type="dcterms:W3CDTF">2024-05-31T17:37:44Z</dcterms:created>
  <dcterms:modified xsi:type="dcterms:W3CDTF">2024-06-11T11:28:56Z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0x0101001E6E231E9CB2334A8567DA94C996AD4C</vt:lpwstr>
  </property>
</Properties>
</file>