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85" r:id="rId5"/>
    <p:sldId id="279" r:id="rId6"/>
    <p:sldId id="280" r:id="rId7"/>
    <p:sldId id="281" r:id="rId8"/>
    <p:sldId id="283" r:id="rId9"/>
    <p:sldId id="284" r:id="rId10"/>
    <p:sldId id="274" r:id="rId11"/>
  </p:sldIdLst>
  <p:sldSz cx="10693400" cy="7561263"/>
  <p:notesSz cx="6807200" cy="9939338"/>
  <p:embeddedFontLst>
    <p:embeddedFont>
      <p:font typeface="나눔스퀘어" pitchFamily="50" charset="-127"/>
      <p:regular r:id="rId13"/>
    </p:embeddedFont>
    <p:embeddedFont>
      <p:font typeface="나눔고딕 ExtraBold" pitchFamily="50" charset="-127"/>
      <p:bold r:id="rId14"/>
    </p:embeddedFont>
    <p:embeddedFont>
      <p:font typeface="나눔스퀘어 ExtraBold" pitchFamily="50" charset="-127"/>
      <p:bold r:id="rId15"/>
    </p:embeddedFont>
    <p:embeddedFont>
      <p:font typeface="나눔스퀘어 Bold" pitchFamily="50" charset="-127"/>
      <p:bold r:id="rId16"/>
    </p:embeddedFont>
    <p:embeddedFont>
      <p:font typeface="맑은 고딕" pitchFamily="50" charset="-127"/>
      <p:regular r:id="rId17"/>
      <p:bold r:id="rId18"/>
    </p:embeddedFont>
  </p:embeddedFontLst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62"/>
    <a:srgbClr val="84BD00"/>
    <a:srgbClr val="00BFB2"/>
    <a:srgbClr val="E00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 autoAdjust="0"/>
    <p:restoredTop sz="94660"/>
  </p:normalViewPr>
  <p:slideViewPr>
    <p:cSldViewPr>
      <p:cViewPr>
        <p:scale>
          <a:sx n="100" d="100"/>
          <a:sy n="100" d="100"/>
        </p:scale>
        <p:origin x="-1722" y="-138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206" cy="497204"/>
          </a:xfrm>
          <a:prstGeom prst="rect">
            <a:avLst/>
          </a:prstGeom>
        </p:spPr>
        <p:txBody>
          <a:bodyPr vert="horz" lIns="90818" tIns="45409" rIns="90818" bIns="45409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420" y="1"/>
            <a:ext cx="2950206" cy="497204"/>
          </a:xfrm>
          <a:prstGeom prst="rect">
            <a:avLst/>
          </a:prstGeom>
        </p:spPr>
        <p:txBody>
          <a:bodyPr vert="horz" lIns="90818" tIns="45409" rIns="90818" bIns="45409" rtlCol="0"/>
          <a:lstStyle>
            <a:lvl1pPr algn="r">
              <a:defRPr sz="1200"/>
            </a:lvl1pPr>
          </a:lstStyle>
          <a:p>
            <a:fld id="{9B5B144D-DCD0-4012-9F4A-A00B8E272320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73675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18" tIns="45409" rIns="90818" bIns="4540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91" y="4721068"/>
            <a:ext cx="5447019" cy="4473254"/>
          </a:xfrm>
          <a:prstGeom prst="rect">
            <a:avLst/>
          </a:prstGeom>
        </p:spPr>
        <p:txBody>
          <a:bodyPr vert="horz" lIns="90818" tIns="45409" rIns="90818" bIns="4540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556"/>
            <a:ext cx="2950206" cy="497203"/>
          </a:xfrm>
          <a:prstGeom prst="rect">
            <a:avLst/>
          </a:prstGeom>
        </p:spPr>
        <p:txBody>
          <a:bodyPr vert="horz" lIns="90818" tIns="45409" rIns="90818" bIns="4540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420" y="9440556"/>
            <a:ext cx="2950206" cy="497203"/>
          </a:xfrm>
          <a:prstGeom prst="rect">
            <a:avLst/>
          </a:prstGeom>
        </p:spPr>
        <p:txBody>
          <a:bodyPr vert="horz" lIns="90818" tIns="45409" rIns="90818" bIns="45409" rtlCol="0" anchor="b"/>
          <a:lstStyle>
            <a:lvl1pPr algn="r">
              <a:defRPr sz="1200"/>
            </a:lvl1pPr>
          </a:lstStyle>
          <a:p>
            <a:fld id="{8870C9C2-6E2C-4029-8711-1D4DF162C3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8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0C9C2-6E2C-4029-8711-1D4DF162C33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75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0C9C2-6E2C-4029-8711-1D4DF162C33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75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0C9C2-6E2C-4029-8711-1D4DF162C33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75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0C9C2-6E2C-4029-8711-1D4DF162C33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75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0C9C2-6E2C-4029-8711-1D4DF162C33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75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0C9C2-6E2C-4029-8711-1D4DF162C33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750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0C9C2-6E2C-4029-8711-1D4DF162C33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75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396255"/>
            <a:ext cx="1709220" cy="64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88" y="1081263"/>
            <a:ext cx="3220712" cy="648000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450156" y="6967327"/>
            <a:ext cx="5062283" cy="2500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i="1" dirty="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This document contains confidential and proprietary information belonging to Macrogen, Inc.,</a:t>
            </a:r>
          </a:p>
          <a:p>
            <a:pPr>
              <a:lnSpc>
                <a:spcPct val="90000"/>
              </a:lnSpc>
            </a:pPr>
            <a:r>
              <a:rPr lang="en-US" altLang="ko-KR" sz="900" i="1" dirty="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which may be used only in connection with the business of Macrogen, Inc.</a:t>
            </a:r>
            <a:endParaRPr lang="en-US" altLang="ko-KR" sz="900" i="1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title" hasCustomPrompt="1"/>
          </p:nvPr>
        </p:nvSpPr>
        <p:spPr>
          <a:xfrm>
            <a:off x="818742" y="2124447"/>
            <a:ext cx="8398499" cy="57606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4400">
                <a:solidFill>
                  <a:srgbClr val="001E6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제목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ExtraBold</a:t>
            </a:r>
            <a:r>
              <a:rPr lang="en-US" altLang="ko-KR" dirty="0" smtClean="0"/>
              <a:t> 44pt</a:t>
            </a:r>
            <a:endParaRPr lang="ko-KR" altLang="en-US" dirty="0"/>
          </a:p>
        </p:txBody>
      </p:sp>
      <p:sp>
        <p:nvSpPr>
          <p:cNvPr id="34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18742" y="3004467"/>
            <a:ext cx="8398499" cy="3441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rgbClr val="001E62"/>
                </a:solidFill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부제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생략가능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24pt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4" y="4572719"/>
            <a:ext cx="4321051" cy="2154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4pPr marL="1564584" indent="0" algn="l">
              <a:buNone/>
              <a:defRPr sz="1400">
                <a:latin typeface="+mn-lt"/>
              </a:defRPr>
            </a:lvl4pPr>
          </a:lstStyle>
          <a:p>
            <a:pPr lvl="0"/>
            <a:r>
              <a:rPr lang="ko-KR" altLang="en-US" dirty="0" smtClean="0"/>
              <a:t>작성일자 </a:t>
            </a:r>
            <a:r>
              <a:rPr lang="en-US" altLang="ko-KR" dirty="0" smtClean="0"/>
              <a:t>ex)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. mm. 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(d)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endParaRPr lang="ko-KR" altLang="en-US" dirty="0"/>
          </a:p>
        </p:txBody>
      </p:sp>
      <p:sp>
        <p:nvSpPr>
          <p:cNvPr id="43" name="텍스트 개체 틀 41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4" y="4861331"/>
            <a:ext cx="4321051" cy="2154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4pPr marL="1564584" indent="0" algn="l">
              <a:buNone/>
              <a:defRPr sz="1400">
                <a:latin typeface="+mn-lt"/>
              </a:defRPr>
            </a:lvl4pPr>
          </a:lstStyle>
          <a:p>
            <a:pPr lvl="0"/>
            <a:r>
              <a:rPr lang="ko-KR" altLang="en-US" dirty="0" smtClean="0"/>
              <a:t>소속 이름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33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bg>
      <p:bgPr>
        <a:solidFill>
          <a:srgbClr val="001E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7" y="396255"/>
            <a:ext cx="1709217" cy="64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89" y="1081263"/>
            <a:ext cx="3220709" cy="648000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450156" y="6967327"/>
            <a:ext cx="5062283" cy="2500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900" i="1" dirty="0" smtClean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This document contains confidential and proprietary information belonging to Macrogen, Inc.,</a:t>
            </a:r>
          </a:p>
          <a:p>
            <a:pPr>
              <a:lnSpc>
                <a:spcPct val="90000"/>
              </a:lnSpc>
            </a:pPr>
            <a:r>
              <a:rPr lang="en-US" altLang="ko-KR" sz="900" i="1" dirty="0" smtClean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which may be used only in connection with the business of Macrogen, Inc.</a:t>
            </a:r>
            <a:endParaRPr lang="en-US" altLang="ko-KR" sz="900" i="1" dirty="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title" hasCustomPrompt="1"/>
          </p:nvPr>
        </p:nvSpPr>
        <p:spPr>
          <a:xfrm>
            <a:off x="818742" y="2124447"/>
            <a:ext cx="8398499" cy="57606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4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제목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ExtraBold</a:t>
            </a:r>
            <a:r>
              <a:rPr lang="en-US" altLang="ko-KR" dirty="0" smtClean="0"/>
              <a:t> 44pt</a:t>
            </a:r>
            <a:endParaRPr lang="ko-KR" altLang="en-US" dirty="0"/>
          </a:p>
        </p:txBody>
      </p:sp>
      <p:sp>
        <p:nvSpPr>
          <p:cNvPr id="34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18742" y="3004467"/>
            <a:ext cx="8398499" cy="3441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부제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생략가능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24pt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4" y="4572719"/>
            <a:ext cx="4321051" cy="2154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  <a:lvl4pPr marL="1564584" indent="0" algn="l">
              <a:buNone/>
              <a:defRPr sz="1400">
                <a:latin typeface="+mn-lt"/>
              </a:defRPr>
            </a:lvl4pPr>
          </a:lstStyle>
          <a:p>
            <a:pPr lvl="0"/>
            <a:r>
              <a:rPr lang="ko-KR" altLang="en-US" dirty="0" smtClean="0"/>
              <a:t>작성일자 </a:t>
            </a:r>
            <a:r>
              <a:rPr lang="en-US" altLang="ko-KR" dirty="0" smtClean="0"/>
              <a:t>ex)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. mm. 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(d)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endParaRPr lang="ko-KR" altLang="en-US" dirty="0"/>
          </a:p>
        </p:txBody>
      </p:sp>
      <p:sp>
        <p:nvSpPr>
          <p:cNvPr id="43" name="텍스트 개체 틀 41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4" y="4861331"/>
            <a:ext cx="4321051" cy="2154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  <a:lvl4pPr marL="1564584" indent="0" algn="l">
              <a:buNone/>
              <a:defRPr sz="1400">
                <a:latin typeface="+mn-lt"/>
              </a:defRPr>
            </a:lvl4pPr>
          </a:lstStyle>
          <a:p>
            <a:pPr lvl="0"/>
            <a:r>
              <a:rPr lang="ko-KR" altLang="en-US" dirty="0" smtClean="0"/>
              <a:t>소속 이름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82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35" y="1081263"/>
            <a:ext cx="3212217" cy="6480000"/>
          </a:xfrm>
          <a:prstGeom prst="rect">
            <a:avLst/>
          </a:prstGeom>
        </p:spPr>
      </p:pic>
      <p:sp>
        <p:nvSpPr>
          <p:cNvPr id="106" name="텍스트 개체 틀 52"/>
          <p:cNvSpPr>
            <a:spLocks noGrp="1"/>
          </p:cNvSpPr>
          <p:nvPr>
            <p:ph type="body" sz="quarter" idx="10" hasCustomPrompt="1"/>
          </p:nvPr>
        </p:nvSpPr>
        <p:spPr>
          <a:xfrm>
            <a:off x="1760273" y="2556495"/>
            <a:ext cx="716119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001E6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01. </a:t>
            </a:r>
            <a:r>
              <a:rPr lang="ko-KR" altLang="en-US" dirty="0" smtClean="0"/>
              <a:t>제목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16pt</a:t>
            </a:r>
            <a:endParaRPr lang="ko-KR" altLang="en-US" dirty="0"/>
          </a:p>
        </p:txBody>
      </p:sp>
      <p:sp>
        <p:nvSpPr>
          <p:cNvPr id="107" name="텍스트 개체 틀 52"/>
          <p:cNvSpPr>
            <a:spLocks noGrp="1"/>
          </p:cNvSpPr>
          <p:nvPr>
            <p:ph type="body" sz="quarter" idx="11" hasCustomPrompt="1"/>
          </p:nvPr>
        </p:nvSpPr>
        <p:spPr>
          <a:xfrm>
            <a:off x="2118869" y="2855605"/>
            <a:ext cx="6802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부제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endParaRPr lang="ko-KR" altLang="en-US" dirty="0"/>
          </a:p>
        </p:txBody>
      </p:sp>
      <p:sp>
        <p:nvSpPr>
          <p:cNvPr id="109" name="텍스트 개체 틀 78"/>
          <p:cNvSpPr>
            <a:spLocks noGrp="1"/>
          </p:cNvSpPr>
          <p:nvPr>
            <p:ph type="body" sz="quarter" idx="29" hasCustomPrompt="1"/>
          </p:nvPr>
        </p:nvSpPr>
        <p:spPr>
          <a:xfrm>
            <a:off x="1674350" y="1406466"/>
            <a:ext cx="28800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buNone/>
              <a:defRPr sz="3600">
                <a:solidFill>
                  <a:srgbClr val="001E6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Contents</a:t>
            </a:r>
            <a:endParaRPr lang="ko-KR" altLang="en-US" dirty="0"/>
          </a:p>
        </p:txBody>
      </p:sp>
      <p:pic>
        <p:nvPicPr>
          <p:cNvPr id="110" name="그림 10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32" y="180000"/>
            <a:ext cx="949567" cy="360000"/>
          </a:xfrm>
          <a:prstGeom prst="rect">
            <a:avLst/>
          </a:prstGeom>
        </p:spPr>
      </p:pic>
      <p:sp>
        <p:nvSpPr>
          <p:cNvPr id="123" name="텍스트 개체 틀 52"/>
          <p:cNvSpPr>
            <a:spLocks noGrp="1"/>
          </p:cNvSpPr>
          <p:nvPr>
            <p:ph type="body" sz="quarter" idx="30" hasCustomPrompt="1"/>
          </p:nvPr>
        </p:nvSpPr>
        <p:spPr>
          <a:xfrm>
            <a:off x="1760273" y="3299979"/>
            <a:ext cx="716119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001E6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02. </a:t>
            </a:r>
            <a:r>
              <a:rPr lang="ko-KR" altLang="en-US" dirty="0" smtClean="0"/>
              <a:t>제목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16pt</a:t>
            </a:r>
            <a:endParaRPr lang="ko-KR" altLang="en-US" dirty="0"/>
          </a:p>
        </p:txBody>
      </p:sp>
      <p:sp>
        <p:nvSpPr>
          <p:cNvPr id="124" name="텍스트 개체 틀 52"/>
          <p:cNvSpPr>
            <a:spLocks noGrp="1"/>
          </p:cNvSpPr>
          <p:nvPr>
            <p:ph type="body" sz="quarter" idx="31" hasCustomPrompt="1"/>
          </p:nvPr>
        </p:nvSpPr>
        <p:spPr>
          <a:xfrm>
            <a:off x="2118869" y="3599089"/>
            <a:ext cx="6802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부제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endParaRPr lang="ko-KR" altLang="en-US" dirty="0"/>
          </a:p>
        </p:txBody>
      </p:sp>
      <p:sp>
        <p:nvSpPr>
          <p:cNvPr id="125" name="텍스트 개체 틀 52"/>
          <p:cNvSpPr>
            <a:spLocks noGrp="1"/>
          </p:cNvSpPr>
          <p:nvPr>
            <p:ph type="body" sz="quarter" idx="32" hasCustomPrompt="1"/>
          </p:nvPr>
        </p:nvSpPr>
        <p:spPr>
          <a:xfrm>
            <a:off x="1760273" y="4026371"/>
            <a:ext cx="716119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001E6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03. </a:t>
            </a:r>
            <a:r>
              <a:rPr lang="ko-KR" altLang="en-US" dirty="0" smtClean="0"/>
              <a:t>제목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16pt</a:t>
            </a:r>
            <a:endParaRPr lang="ko-KR" altLang="en-US" dirty="0"/>
          </a:p>
        </p:txBody>
      </p:sp>
      <p:sp>
        <p:nvSpPr>
          <p:cNvPr id="126" name="텍스트 개체 틀 52"/>
          <p:cNvSpPr>
            <a:spLocks noGrp="1"/>
          </p:cNvSpPr>
          <p:nvPr>
            <p:ph type="body" sz="quarter" idx="33" hasCustomPrompt="1"/>
          </p:nvPr>
        </p:nvSpPr>
        <p:spPr>
          <a:xfrm>
            <a:off x="2118869" y="4325481"/>
            <a:ext cx="6802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부제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endParaRPr lang="ko-KR" altLang="en-US" dirty="0"/>
          </a:p>
        </p:txBody>
      </p:sp>
      <p:sp>
        <p:nvSpPr>
          <p:cNvPr id="127" name="텍스트 개체 틀 52"/>
          <p:cNvSpPr>
            <a:spLocks noGrp="1"/>
          </p:cNvSpPr>
          <p:nvPr>
            <p:ph type="body" sz="quarter" idx="34" hasCustomPrompt="1"/>
          </p:nvPr>
        </p:nvSpPr>
        <p:spPr>
          <a:xfrm>
            <a:off x="1760273" y="4769856"/>
            <a:ext cx="716119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001E6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04. </a:t>
            </a:r>
            <a:r>
              <a:rPr lang="ko-KR" altLang="en-US" dirty="0" smtClean="0"/>
              <a:t>제목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16pt</a:t>
            </a:r>
            <a:endParaRPr lang="ko-KR" altLang="en-US" dirty="0"/>
          </a:p>
        </p:txBody>
      </p:sp>
      <p:sp>
        <p:nvSpPr>
          <p:cNvPr id="128" name="텍스트 개체 틀 52"/>
          <p:cNvSpPr>
            <a:spLocks noGrp="1"/>
          </p:cNvSpPr>
          <p:nvPr>
            <p:ph type="body" sz="quarter" idx="35" hasCustomPrompt="1"/>
          </p:nvPr>
        </p:nvSpPr>
        <p:spPr>
          <a:xfrm>
            <a:off x="2118869" y="5068966"/>
            <a:ext cx="6802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부제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endParaRPr lang="ko-KR" altLang="en-US" dirty="0"/>
          </a:p>
        </p:txBody>
      </p:sp>
      <p:sp>
        <p:nvSpPr>
          <p:cNvPr id="129" name="텍스트 개체 틀 52"/>
          <p:cNvSpPr>
            <a:spLocks noGrp="1"/>
          </p:cNvSpPr>
          <p:nvPr>
            <p:ph type="body" sz="quarter" idx="36" hasCustomPrompt="1"/>
          </p:nvPr>
        </p:nvSpPr>
        <p:spPr>
          <a:xfrm>
            <a:off x="1760273" y="5513340"/>
            <a:ext cx="716119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001E6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05. </a:t>
            </a:r>
            <a:r>
              <a:rPr lang="ko-KR" altLang="en-US" dirty="0" smtClean="0"/>
              <a:t>제목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16pt</a:t>
            </a:r>
            <a:endParaRPr lang="ko-KR" altLang="en-US" dirty="0"/>
          </a:p>
        </p:txBody>
      </p:sp>
      <p:sp>
        <p:nvSpPr>
          <p:cNvPr id="130" name="텍스트 개체 틀 52"/>
          <p:cNvSpPr>
            <a:spLocks noGrp="1"/>
          </p:cNvSpPr>
          <p:nvPr>
            <p:ph type="body" sz="quarter" idx="37" hasCustomPrompt="1"/>
          </p:nvPr>
        </p:nvSpPr>
        <p:spPr>
          <a:xfrm>
            <a:off x="2118869" y="5812450"/>
            <a:ext cx="6802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부제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endParaRPr lang="ko-KR" altLang="en-US" dirty="0"/>
          </a:p>
        </p:txBody>
      </p:sp>
      <p:sp>
        <p:nvSpPr>
          <p:cNvPr id="131" name="텍스트 개체 틀 52"/>
          <p:cNvSpPr>
            <a:spLocks noGrp="1"/>
          </p:cNvSpPr>
          <p:nvPr>
            <p:ph type="body" sz="quarter" idx="38" hasCustomPrompt="1"/>
          </p:nvPr>
        </p:nvSpPr>
        <p:spPr>
          <a:xfrm>
            <a:off x="1760273" y="6256824"/>
            <a:ext cx="716119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001E6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06. </a:t>
            </a:r>
            <a:r>
              <a:rPr lang="ko-KR" altLang="en-US" dirty="0" smtClean="0"/>
              <a:t>제목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16pt</a:t>
            </a:r>
            <a:endParaRPr lang="ko-KR" altLang="en-US" dirty="0"/>
          </a:p>
        </p:txBody>
      </p:sp>
      <p:sp>
        <p:nvSpPr>
          <p:cNvPr id="132" name="텍스트 개체 틀 52"/>
          <p:cNvSpPr>
            <a:spLocks noGrp="1"/>
          </p:cNvSpPr>
          <p:nvPr>
            <p:ph type="body" sz="quarter" idx="39" hasCustomPrompt="1"/>
          </p:nvPr>
        </p:nvSpPr>
        <p:spPr>
          <a:xfrm>
            <a:off x="2118869" y="6555934"/>
            <a:ext cx="6802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부제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endParaRPr lang="ko-KR" altLang="en-US" dirty="0"/>
          </a:p>
        </p:txBody>
      </p:sp>
      <p:pic>
        <p:nvPicPr>
          <p:cNvPr id="141" name="그림 14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221" y="324000"/>
            <a:ext cx="1139479" cy="432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02682" y="7213337"/>
            <a:ext cx="2026196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900" i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ⓒ 2019 Macrogen All Rights Reserved.</a:t>
            </a:r>
            <a:endParaRPr lang="en-US" altLang="ko-KR" sz="900" i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6" name="그림 135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00" y="1996114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03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35" y="1081263"/>
            <a:ext cx="3212217" cy="6480000"/>
          </a:xfrm>
          <a:prstGeom prst="rect">
            <a:avLst/>
          </a:prstGeom>
        </p:spPr>
      </p:pic>
      <p:sp>
        <p:nvSpPr>
          <p:cNvPr id="27" name="텍스트 개체 틀 52"/>
          <p:cNvSpPr>
            <a:spLocks noGrp="1"/>
          </p:cNvSpPr>
          <p:nvPr>
            <p:ph type="body" sz="quarter" idx="10" hasCustomPrompt="1"/>
          </p:nvPr>
        </p:nvSpPr>
        <p:spPr>
          <a:xfrm>
            <a:off x="4502794" y="3420591"/>
            <a:ext cx="588392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001E6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01. </a:t>
            </a:r>
            <a:r>
              <a:rPr lang="ko-KR" altLang="en-US" dirty="0" smtClean="0"/>
              <a:t>제목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16pt</a:t>
            </a:r>
            <a:endParaRPr lang="ko-KR" altLang="en-US" dirty="0"/>
          </a:p>
        </p:txBody>
      </p:sp>
      <p:sp>
        <p:nvSpPr>
          <p:cNvPr id="28" name="텍스트 개체 틀 52"/>
          <p:cNvSpPr>
            <a:spLocks noGrp="1"/>
          </p:cNvSpPr>
          <p:nvPr>
            <p:ph type="body" sz="quarter" idx="11" hasCustomPrompt="1"/>
          </p:nvPr>
        </p:nvSpPr>
        <p:spPr>
          <a:xfrm>
            <a:off x="4861389" y="3719701"/>
            <a:ext cx="551762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부제  </a:t>
            </a: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endParaRPr lang="ko-KR" altLang="en-US" dirty="0"/>
          </a:p>
        </p:txBody>
      </p:sp>
      <p:sp>
        <p:nvSpPr>
          <p:cNvPr id="29" name="텍스트 개체 틀 78"/>
          <p:cNvSpPr>
            <a:spLocks noGrp="1"/>
          </p:cNvSpPr>
          <p:nvPr>
            <p:ph type="body" sz="quarter" idx="29" hasCustomPrompt="1"/>
          </p:nvPr>
        </p:nvSpPr>
        <p:spPr>
          <a:xfrm>
            <a:off x="4503114" y="2504812"/>
            <a:ext cx="5883585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rgbClr val="001E6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EB 36pt</a:t>
            </a:r>
            <a:endParaRPr lang="ko-KR" altLang="en-US" dirty="0" smtClean="0"/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221" y="324000"/>
            <a:ext cx="1139479" cy="432000"/>
          </a:xfrm>
          <a:prstGeom prst="rect">
            <a:avLst/>
          </a:prstGeom>
        </p:spPr>
      </p:pic>
      <p:pic>
        <p:nvPicPr>
          <p:cNvPr id="34" name="그림 33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" y="2758952"/>
            <a:ext cx="4320000" cy="4571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02682" y="7213337"/>
            <a:ext cx="2026196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900" i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ⓒ 2019 Macrogen All Rights Reserved.</a:t>
            </a:r>
            <a:endParaRPr lang="en-US" altLang="ko-KR" sz="900" i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48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" y="691199"/>
            <a:ext cx="10692000" cy="28800"/>
          </a:xfrm>
          <a:prstGeom prst="rect">
            <a:avLst/>
          </a:prstGeom>
        </p:spPr>
      </p:pic>
      <p:sp>
        <p:nvSpPr>
          <p:cNvPr id="20" name="텍스트 개체 틀 78"/>
          <p:cNvSpPr>
            <a:spLocks noGrp="1"/>
          </p:cNvSpPr>
          <p:nvPr>
            <p:ph type="body" sz="quarter" idx="29" hasCustomPrompt="1"/>
          </p:nvPr>
        </p:nvSpPr>
        <p:spPr>
          <a:xfrm>
            <a:off x="306700" y="155070"/>
            <a:ext cx="8820000" cy="4001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2600">
                <a:solidFill>
                  <a:srgbClr val="001E6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 err="1" smtClean="0"/>
              <a:t>나눔스퀘어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ExtraBold</a:t>
            </a:r>
            <a:r>
              <a:rPr lang="en-US" altLang="ko-KR" dirty="0" smtClean="0"/>
              <a:t> 26pt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35" y="165599"/>
            <a:ext cx="949565" cy="360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02682" y="7213337"/>
            <a:ext cx="2026196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900" i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ⓒ 2019 Macrogen All Rights Reserved.</a:t>
            </a:r>
            <a:endParaRPr lang="en-US" altLang="ko-KR" sz="900" i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슬라이드 번호 개체 틀 6"/>
          <p:cNvSpPr txBox="1">
            <a:spLocks/>
          </p:cNvSpPr>
          <p:nvPr userDrawn="1"/>
        </p:nvSpPr>
        <p:spPr>
          <a:xfrm>
            <a:off x="9163124" y="7236668"/>
            <a:ext cx="1238939" cy="15388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A2C7E3-50A2-4674-A65C-C40733868DC9}" type="slidenum">
              <a:rPr lang="ko-KR" altLang="en-US" sz="1100" b="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r"/>
              <a:t>‹#›</a:t>
            </a:fld>
            <a:r>
              <a:rPr lang="ko-KR" altLang="en-US" sz="11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en-US" altLang="ko-KR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</a:rPr>
              <a:t>|  15</a:t>
            </a:r>
            <a:endParaRPr lang="ko-KR" altLang="en-US" sz="9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4339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무리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35" y="1081263"/>
            <a:ext cx="3212217" cy="64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756681" y="2598886"/>
            <a:ext cx="318003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0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+mn-ea"/>
                <a:ea typeface="+mn-ea"/>
              </a:rPr>
              <a:t>For your attention</a:t>
            </a:r>
            <a:endParaRPr lang="ko-KR" altLang="en-US" sz="30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3285912" y="1647574"/>
            <a:ext cx="4121577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6200" dirty="0" smtClean="0">
                <a:solidFill>
                  <a:srgbClr val="001E6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6200" dirty="0">
              <a:solidFill>
                <a:srgbClr val="001E6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04" y="6570724"/>
            <a:ext cx="1329391" cy="504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" y="3732139"/>
            <a:ext cx="10692000" cy="1686046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873881" y="4774172"/>
            <a:ext cx="3125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rgbClr val="001E62"/>
                    </a:gs>
                    <a:gs pos="100000">
                      <a:srgbClr val="001E62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NGS</a:t>
            </a:r>
            <a:endParaRPr lang="ko-KR" altLang="en-US" sz="1200" dirty="0">
              <a:gradFill>
                <a:gsLst>
                  <a:gs pos="0">
                    <a:srgbClr val="001E62"/>
                  </a:gs>
                  <a:gs pos="100000">
                    <a:srgbClr val="001E62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9388918" y="4774172"/>
            <a:ext cx="5418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rgbClr val="001E62"/>
                    </a:gs>
                    <a:gs pos="100000">
                      <a:srgbClr val="001E62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CRISPR</a:t>
            </a:r>
            <a:endParaRPr lang="ko-KR" altLang="en-US" sz="1200" dirty="0">
              <a:gradFill>
                <a:gsLst>
                  <a:gs pos="0">
                    <a:srgbClr val="001E62"/>
                  </a:gs>
                  <a:gs pos="100000">
                    <a:srgbClr val="001E62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2083653" y="5174222"/>
            <a:ext cx="2901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rgbClr val="001E62"/>
                    </a:gs>
                    <a:gs pos="100000">
                      <a:srgbClr val="001E62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CES</a:t>
            </a:r>
            <a:endParaRPr lang="ko-KR" altLang="en-US" sz="1200" dirty="0">
              <a:gradFill>
                <a:gsLst>
                  <a:gs pos="0">
                    <a:srgbClr val="001E62"/>
                  </a:gs>
                  <a:gs pos="100000">
                    <a:srgbClr val="001E62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8253263" y="5174222"/>
            <a:ext cx="3334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rgbClr val="001E62"/>
                    </a:gs>
                    <a:gs pos="100000">
                      <a:srgbClr val="001E62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GEM</a:t>
            </a:r>
            <a:endParaRPr lang="ko-KR" altLang="en-US" sz="1200" dirty="0">
              <a:gradFill>
                <a:gsLst>
                  <a:gs pos="0">
                    <a:srgbClr val="001E62"/>
                  </a:gs>
                  <a:gs pos="100000">
                    <a:srgbClr val="001E62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3023038" y="5436815"/>
            <a:ext cx="8688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rgbClr val="001E62"/>
                    </a:gs>
                    <a:gs pos="100000">
                      <a:srgbClr val="001E62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Clinical</a:t>
            </a:r>
          </a:p>
          <a:p>
            <a:pPr algn="ctr"/>
            <a:r>
              <a:rPr lang="en-US" altLang="ko-KR" sz="1200" dirty="0" smtClean="0">
                <a:gradFill>
                  <a:gsLst>
                    <a:gs pos="0">
                      <a:srgbClr val="001E62"/>
                    </a:gs>
                    <a:gs pos="100000">
                      <a:srgbClr val="001E62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Diagnostics</a:t>
            </a:r>
            <a:endParaRPr lang="ko-KR" altLang="en-US" sz="1200" dirty="0">
              <a:gradFill>
                <a:gsLst>
                  <a:gs pos="0">
                    <a:srgbClr val="001E62"/>
                  </a:gs>
                  <a:gs pos="100000">
                    <a:srgbClr val="001E62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6999694" y="5436815"/>
            <a:ext cx="3831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rgbClr val="001E62"/>
                    </a:gs>
                    <a:gs pos="100000">
                      <a:srgbClr val="001E62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Oligo</a:t>
            </a:r>
            <a:endParaRPr lang="ko-KR" altLang="en-US" sz="1200" dirty="0">
              <a:gradFill>
                <a:gsLst>
                  <a:gs pos="0">
                    <a:srgbClr val="001E62"/>
                  </a:gs>
                  <a:gs pos="100000">
                    <a:srgbClr val="001E62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383221" y="5571306"/>
            <a:ext cx="66306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rgbClr val="001E62"/>
                    </a:gs>
                    <a:gs pos="100000">
                      <a:srgbClr val="001E62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DTC/PGS</a:t>
            </a:r>
            <a:endParaRPr lang="ko-KR" altLang="en-US" sz="1200" dirty="0">
              <a:gradFill>
                <a:gsLst>
                  <a:gs pos="0">
                    <a:srgbClr val="001E62"/>
                  </a:gs>
                  <a:gs pos="100000">
                    <a:srgbClr val="001E62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5516433" y="5571306"/>
            <a:ext cx="8159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rgbClr val="001E62"/>
                    </a:gs>
                    <a:gs pos="100000">
                      <a:srgbClr val="001E62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Microarray</a:t>
            </a:r>
            <a:endParaRPr lang="ko-KR" altLang="en-US" sz="1200" dirty="0">
              <a:gradFill>
                <a:gsLst>
                  <a:gs pos="0">
                    <a:srgbClr val="001E62"/>
                  </a:gs>
                  <a:gs pos="100000">
                    <a:srgbClr val="001E62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801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무리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74988"/>
            <a:ext cx="106965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 userDrawn="1"/>
        </p:nvSpPr>
        <p:spPr>
          <a:xfrm>
            <a:off x="3756681" y="2499695"/>
            <a:ext cx="318003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0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+mn-ea"/>
                <a:ea typeface="+mn-ea"/>
              </a:rPr>
              <a:t>For your attention</a:t>
            </a:r>
            <a:endParaRPr lang="ko-KR" altLang="en-US" sz="30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3285912" y="1548383"/>
            <a:ext cx="4121577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6200" dirty="0" smtClean="0">
                <a:solidFill>
                  <a:srgbClr val="001E6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6200" dirty="0">
              <a:solidFill>
                <a:srgbClr val="001E6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04" y="6570724"/>
            <a:ext cx="1329391" cy="503999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873881" y="4892109"/>
            <a:ext cx="3125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NGS</a:t>
            </a:r>
            <a:endParaRPr lang="ko-KR" altLang="en-US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9388918" y="4892109"/>
            <a:ext cx="5418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CRISPR</a:t>
            </a:r>
            <a:endParaRPr lang="ko-KR" altLang="en-US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2083653" y="5174222"/>
            <a:ext cx="2901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CES</a:t>
            </a:r>
            <a:endParaRPr lang="ko-KR" altLang="en-US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8253263" y="5174222"/>
            <a:ext cx="3334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GEM</a:t>
            </a:r>
            <a:endParaRPr lang="ko-KR" altLang="en-US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3014164" y="5436815"/>
            <a:ext cx="8688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Clinical</a:t>
            </a:r>
          </a:p>
          <a:p>
            <a:pPr algn="ctr"/>
            <a:r>
              <a:rPr lang="en-US" altLang="ko-KR" sz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Diagnostics</a:t>
            </a:r>
            <a:endParaRPr lang="ko-KR" altLang="en-US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6999694" y="5436815"/>
            <a:ext cx="3831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Oligo</a:t>
            </a:r>
            <a:endParaRPr lang="ko-KR" altLang="en-US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383221" y="5571306"/>
            <a:ext cx="66306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DTC/PGS</a:t>
            </a:r>
            <a:endParaRPr lang="ko-KR" altLang="en-US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5516433" y="5571306"/>
            <a:ext cx="81599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Microarray</a:t>
            </a:r>
            <a:endParaRPr lang="ko-KR" altLang="en-US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8" y="3852639"/>
            <a:ext cx="864000" cy="86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75" y="4160163"/>
            <a:ext cx="864000" cy="86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82" y="4376187"/>
            <a:ext cx="864000" cy="86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89" y="4520203"/>
            <a:ext cx="864000" cy="864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96" y="4520203"/>
            <a:ext cx="864000" cy="864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03" y="4376187"/>
            <a:ext cx="864000" cy="864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10" y="4160163"/>
            <a:ext cx="864000" cy="864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519" y="3852639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7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59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3" r:id="rId4"/>
    <p:sldLayoutId id="2147483661" r:id="rId5"/>
    <p:sldLayoutId id="2147483664" r:id="rId6"/>
    <p:sldLayoutId id="214748366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 smtClean="0"/>
              <a:t>Jenkins </a:t>
            </a:r>
            <a:r>
              <a:rPr lang="ko-KR" altLang="en-US" sz="3500" dirty="0" smtClean="0"/>
              <a:t>작업공간 초기화 </a:t>
            </a:r>
            <a:endParaRPr lang="ko-KR" altLang="en-US" sz="35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2021. 05. 04(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정보지원부문 정보관리부 이상호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0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01. </a:t>
            </a:r>
            <a:r>
              <a:rPr lang="en-US" altLang="ko-KR" dirty="0" smtClean="0"/>
              <a:t>Case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29"/>
          </p:nvPr>
        </p:nvSpPr>
        <p:spPr>
          <a:xfrm>
            <a:off x="1674350" y="1406466"/>
            <a:ext cx="2880000" cy="553998"/>
          </a:xfrm>
          <a:prstGeom prst="rect">
            <a:avLst/>
          </a:prstGeom>
        </p:spPr>
        <p:txBody>
          <a:bodyPr/>
          <a:lstStyle/>
          <a:p>
            <a:r>
              <a:rPr lang="en-US" altLang="ko-KR" sz="3600" dirty="0" smtClean="0"/>
              <a:t>Contents</a:t>
            </a:r>
            <a:endParaRPr lang="ko-KR" altLang="en-US" sz="3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해결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2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Case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7388" y="1044327"/>
            <a:ext cx="10019872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500" dirty="0" smtClean="0">
                <a:latin typeface="+mn-ea"/>
              </a:rPr>
              <a:t>Repository </a:t>
            </a:r>
            <a:r>
              <a:rPr lang="ko-KR" altLang="en-US" sz="1500" dirty="0" smtClean="0">
                <a:latin typeface="+mn-ea"/>
              </a:rPr>
              <a:t>변경 이슈</a:t>
            </a:r>
            <a:endParaRPr lang="en-US" altLang="ko-KR" sz="15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FF"/>
                </a:solidFill>
              </a:rPr>
              <a:t>→  </a:t>
            </a:r>
            <a:r>
              <a:rPr lang="en-US" altLang="ko-KR" sz="1400" dirty="0" smtClean="0">
                <a:solidFill>
                  <a:srgbClr val="0000FF"/>
                </a:solidFill>
              </a:rPr>
              <a:t>Repository </a:t>
            </a:r>
            <a:r>
              <a:rPr lang="ko-KR" altLang="en-US" sz="1400" dirty="0" smtClean="0">
                <a:solidFill>
                  <a:srgbClr val="0000FF"/>
                </a:solidFill>
              </a:rPr>
              <a:t>변경으로 인하여 기존 </a:t>
            </a:r>
            <a:r>
              <a:rPr lang="en-US" altLang="ko-KR" sz="1400" dirty="0" smtClean="0">
                <a:solidFill>
                  <a:srgbClr val="0000FF"/>
                </a:solidFill>
              </a:rPr>
              <a:t>Jenkins </a:t>
            </a:r>
            <a:r>
              <a:rPr lang="ko-KR" altLang="en-US" sz="1400" dirty="0" smtClean="0">
                <a:solidFill>
                  <a:srgbClr val="0000FF"/>
                </a:solidFill>
              </a:rPr>
              <a:t>작업 공간이 변경되지 않아서 신규 소스를 </a:t>
            </a:r>
            <a:r>
              <a:rPr lang="en-US" altLang="ko-KR" sz="1400" dirty="0" smtClean="0">
                <a:solidFill>
                  <a:srgbClr val="0000FF"/>
                </a:solidFill>
              </a:rPr>
              <a:t>Check-Out </a:t>
            </a:r>
            <a:r>
              <a:rPr lang="ko-KR" altLang="en-US" sz="1400" dirty="0" smtClean="0">
                <a:solidFill>
                  <a:srgbClr val="0000FF"/>
                </a:solidFill>
              </a:rPr>
              <a:t>받지 못하여 </a:t>
            </a:r>
            <a:r>
              <a:rPr lang="en-US" altLang="ko-KR" sz="1400" dirty="0" smtClean="0">
                <a:solidFill>
                  <a:srgbClr val="0000FF"/>
                </a:solidFill>
              </a:rPr>
              <a:t>Build Error</a:t>
            </a:r>
            <a:r>
              <a:rPr lang="ko-KR" altLang="en-US" sz="1400" dirty="0" smtClean="0">
                <a:solidFill>
                  <a:srgbClr val="0000FF"/>
                </a:solidFill>
              </a:rPr>
              <a:t>가 난 부분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FF"/>
                </a:solidFill>
              </a:rPr>
              <a:t>→ 신규 소스를 받지 못하기 때문에 </a:t>
            </a:r>
            <a:r>
              <a:rPr lang="en-US" altLang="ko-KR" sz="1400" dirty="0" smtClean="0">
                <a:solidFill>
                  <a:srgbClr val="0000FF"/>
                </a:solidFill>
              </a:rPr>
              <a:t>“Class Not Found”</a:t>
            </a:r>
            <a:r>
              <a:rPr lang="ko-KR" altLang="en-US" sz="1400" dirty="0" smtClean="0">
                <a:solidFill>
                  <a:srgbClr val="0000FF"/>
                </a:solidFill>
              </a:rPr>
              <a:t>가 발생</a:t>
            </a:r>
            <a:endParaRPr lang="en-US" altLang="ko-KR" sz="1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Case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68" y="2124447"/>
            <a:ext cx="7738255" cy="167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68" y="4292975"/>
            <a:ext cx="7878415" cy="173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35702" y="2268463"/>
            <a:ext cx="89091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839661" y="4467424"/>
            <a:ext cx="89091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751765" y="3872309"/>
            <a:ext cx="1066708" cy="43204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8149" y="1116335"/>
            <a:ext cx="691276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500" dirty="0" smtClean="0">
                <a:latin typeface="+mn-ea"/>
              </a:rPr>
              <a:t>일본법인 </a:t>
            </a:r>
            <a:r>
              <a:rPr lang="en-US" altLang="ko-KR" sz="1500" dirty="0" smtClean="0">
                <a:latin typeface="+mn-ea"/>
              </a:rPr>
              <a:t>Repository URL </a:t>
            </a:r>
            <a:r>
              <a:rPr lang="ko-KR" altLang="en-US" sz="1500" dirty="0" smtClean="0">
                <a:latin typeface="+mn-ea"/>
              </a:rPr>
              <a:t>변경으로 </a:t>
            </a:r>
            <a:r>
              <a:rPr lang="en-US" altLang="ko-KR" sz="1500" dirty="0" smtClean="0">
                <a:latin typeface="+mn-ea"/>
              </a:rPr>
              <a:t>release-2.0 </a:t>
            </a:r>
            <a:r>
              <a:rPr lang="ko-KR" altLang="en-US" sz="1500" dirty="0" smtClean="0">
                <a:latin typeface="+mn-ea"/>
              </a:rPr>
              <a:t>소스를 내려 받지 못하는 케이스</a:t>
            </a:r>
            <a:endParaRPr lang="en-US" altLang="ko-KR" sz="15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FF"/>
                </a:solidFill>
              </a:rPr>
              <a:t>→  </a:t>
            </a:r>
            <a:r>
              <a:rPr lang="ko-KR" altLang="en-US" sz="1400" dirty="0" smtClean="0">
                <a:solidFill>
                  <a:srgbClr val="0000FF"/>
                </a:solidFill>
              </a:rPr>
              <a:t>기존 </a:t>
            </a:r>
            <a:r>
              <a:rPr lang="en-US" altLang="ko-KR" sz="1400" dirty="0" smtClean="0">
                <a:solidFill>
                  <a:srgbClr val="0000FF"/>
                </a:solidFill>
              </a:rPr>
              <a:t>release-1.0 -&gt; release-2.0 </a:t>
            </a:r>
            <a:r>
              <a:rPr lang="ko-KR" altLang="en-US" sz="1400" dirty="0" smtClean="0">
                <a:solidFill>
                  <a:srgbClr val="0000FF"/>
                </a:solidFill>
              </a:rPr>
              <a:t>으로 변경</a:t>
            </a:r>
            <a:endParaRPr lang="en-US" altLang="ko-KR" sz="1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 smtClean="0"/>
              <a:t>해결 방법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7388" y="1044327"/>
            <a:ext cx="6768751" cy="75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500" dirty="0" smtClean="0">
                <a:latin typeface="+mn-ea"/>
              </a:rPr>
              <a:t>Item</a:t>
            </a:r>
            <a:r>
              <a:rPr lang="ko-KR" altLang="en-US" sz="1500" dirty="0" smtClean="0">
                <a:latin typeface="+mn-ea"/>
              </a:rPr>
              <a:t>의 작업공간 선택</a:t>
            </a:r>
            <a:endParaRPr lang="en-US" altLang="ko-KR" sz="15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9" y="1548383"/>
            <a:ext cx="8240712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591299" y="3780631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7388" y="1044327"/>
            <a:ext cx="6768751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500" dirty="0" smtClean="0">
                <a:latin typeface="+mn-ea"/>
              </a:rPr>
              <a:t>Item</a:t>
            </a:r>
            <a:r>
              <a:rPr lang="ko-KR" altLang="en-US" sz="1500" dirty="0" smtClean="0">
                <a:latin typeface="+mn-ea"/>
              </a:rPr>
              <a:t>의 작업공간 선택</a:t>
            </a:r>
            <a:endParaRPr lang="en-US" altLang="ko-KR" sz="15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FF"/>
                </a:solidFill>
              </a:rPr>
              <a:t>→  </a:t>
            </a:r>
            <a:r>
              <a:rPr lang="ko-KR" altLang="en-US" sz="1600" dirty="0" smtClean="0">
                <a:solidFill>
                  <a:srgbClr val="0000FF"/>
                </a:solidFill>
              </a:rPr>
              <a:t>작업 공간 초기화 시 오른쪽 소스 경로가 삭제됨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72" y="1918443"/>
            <a:ext cx="8118395" cy="524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91687" y="3379623"/>
            <a:ext cx="2979149" cy="2067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7" idx="2"/>
            <a:endCxn id="5" idx="0"/>
          </p:cNvCxnSpPr>
          <p:nvPr/>
        </p:nvCxnSpPr>
        <p:spPr>
          <a:xfrm>
            <a:off x="5081262" y="5446835"/>
            <a:ext cx="1741602" cy="680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58468" y="612727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SVN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Check-Out</a:t>
            </a:r>
            <a:r>
              <a:rPr lang="ko-KR" altLang="en-US" sz="1200" dirty="0" smtClean="0"/>
              <a:t>받은 </a:t>
            </a:r>
            <a:r>
              <a:rPr lang="en-US" altLang="ko-KR" sz="1200" dirty="0" smtClean="0"/>
              <a:t>Jenkins </a:t>
            </a:r>
            <a:r>
              <a:rPr lang="ko-KR" altLang="en-US" sz="1200" dirty="0" smtClean="0"/>
              <a:t>서버의 폴더 안에 저장된 소스</a:t>
            </a:r>
            <a:endParaRPr lang="en-US" altLang="ko-KR" sz="1200" dirty="0" smtClean="0"/>
          </a:p>
          <a:p>
            <a:r>
              <a:rPr lang="en-US" altLang="ko-KR" sz="1200" dirty="0" smtClean="0"/>
              <a:t>2. Jenkins </a:t>
            </a:r>
            <a:r>
              <a:rPr lang="ko-KR" altLang="en-US" sz="1200" dirty="0"/>
              <a:t>서버의 폴더 안에 저장된 소스 </a:t>
            </a:r>
            <a:r>
              <a:rPr lang="ko-KR" altLang="en-US" sz="1200" dirty="0" smtClean="0"/>
              <a:t>경로의 변경된 </a:t>
            </a:r>
            <a:r>
              <a:rPr lang="en-US" altLang="ko-KR" sz="1200" dirty="0" smtClean="0"/>
              <a:t>Repository </a:t>
            </a:r>
            <a:r>
              <a:rPr lang="ko-KR" altLang="en-US" sz="1200" dirty="0" smtClean="0"/>
              <a:t>갱신되지 않아서 </a:t>
            </a:r>
            <a:r>
              <a:rPr lang="en-US" altLang="ko-KR" sz="1200" dirty="0" smtClean="0"/>
              <a:t>Build </a:t>
            </a:r>
            <a:r>
              <a:rPr lang="ko-KR" altLang="en-US" sz="1200" dirty="0" smtClean="0"/>
              <a:t>되지 않은 문제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발</a:t>
            </a:r>
            <a:r>
              <a:rPr lang="ko-KR" altLang="en-US" sz="1200" dirty="0"/>
              <a:t>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6974" y="3286595"/>
            <a:ext cx="1777397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Jenkins </a:t>
            </a:r>
            <a:r>
              <a:rPr lang="ko-KR" altLang="en-US" dirty="0" smtClean="0"/>
              <a:t>작업관리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7388" y="1044327"/>
            <a:ext cx="6768751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500" dirty="0" smtClean="0">
                <a:latin typeface="+mn-ea"/>
              </a:rPr>
              <a:t>Item</a:t>
            </a:r>
            <a:r>
              <a:rPr lang="ko-KR" altLang="en-US" sz="1500" dirty="0" smtClean="0">
                <a:latin typeface="+mn-ea"/>
              </a:rPr>
              <a:t>의 작업공간 선택</a:t>
            </a:r>
            <a:endParaRPr lang="en-US" altLang="ko-KR" sz="15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FF"/>
                </a:solidFill>
              </a:rPr>
              <a:t>→  </a:t>
            </a:r>
            <a:r>
              <a:rPr lang="ko-KR" altLang="en-US" sz="1600" dirty="0" smtClean="0">
                <a:solidFill>
                  <a:srgbClr val="0000FF"/>
                </a:solidFill>
              </a:rPr>
              <a:t>작업 공간 초기화 성공 시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64" y="1980431"/>
            <a:ext cx="9937104" cy="30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7388" y="5292799"/>
            <a:ext cx="7139552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500" dirty="0" smtClean="0">
                <a:latin typeface="+mn-ea"/>
              </a:rPr>
              <a:t>Build Now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FF"/>
                </a:solidFill>
              </a:rPr>
              <a:t>→  </a:t>
            </a:r>
            <a:r>
              <a:rPr lang="en-US" altLang="ko-KR" sz="1600" dirty="0" smtClean="0">
                <a:solidFill>
                  <a:srgbClr val="0000FF"/>
                </a:solidFill>
              </a:rPr>
              <a:t>Build Now </a:t>
            </a:r>
            <a:r>
              <a:rPr lang="ko-KR" altLang="en-US" sz="1600" dirty="0" smtClean="0">
                <a:solidFill>
                  <a:srgbClr val="0000FF"/>
                </a:solidFill>
              </a:rPr>
              <a:t>실행하면 저장된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Reposiotry</a:t>
            </a:r>
            <a:r>
              <a:rPr lang="ko-KR" altLang="en-US" sz="1600" dirty="0" smtClean="0">
                <a:solidFill>
                  <a:srgbClr val="0000FF"/>
                </a:solidFill>
              </a:rPr>
              <a:t>에서 새롭게 소스를 </a:t>
            </a:r>
            <a:r>
              <a:rPr lang="en-US" altLang="ko-KR" sz="1600" dirty="0" smtClean="0">
                <a:solidFill>
                  <a:srgbClr val="0000FF"/>
                </a:solidFill>
              </a:rPr>
              <a:t>Check-out</a:t>
            </a:r>
            <a:r>
              <a:rPr lang="ko-KR" altLang="en-US" sz="1600" dirty="0" smtClean="0">
                <a:solidFill>
                  <a:srgbClr val="0000FF"/>
                </a:solidFill>
              </a:rPr>
              <a:t> 받음</a:t>
            </a:r>
            <a:endParaRPr lang="en-US" altLang="ko-KR" sz="15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90516" y="2772519"/>
            <a:ext cx="6768752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2"/>
            <a:endCxn id="15" idx="0"/>
          </p:cNvCxnSpPr>
          <p:nvPr/>
        </p:nvCxnSpPr>
        <p:spPr>
          <a:xfrm>
            <a:off x="7074892" y="4932759"/>
            <a:ext cx="0" cy="287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26820" y="522012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작업 공간 삭제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56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7388" y="1044327"/>
            <a:ext cx="67687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500" dirty="0" smtClean="0">
                <a:latin typeface="+mn-ea"/>
              </a:rPr>
              <a:t>Build Now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FF"/>
                </a:solidFill>
              </a:rPr>
              <a:t>→  </a:t>
            </a:r>
            <a:r>
              <a:rPr lang="ko-KR" altLang="en-US" sz="1400" dirty="0" smtClean="0">
                <a:solidFill>
                  <a:srgbClr val="0000FF"/>
                </a:solidFill>
              </a:rPr>
              <a:t>콘솔 로그 확인 시</a:t>
            </a:r>
            <a:r>
              <a:rPr lang="en-US" altLang="ko-KR" sz="1500" dirty="0" smtClean="0">
                <a:latin typeface="+mn-ea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" y="1848965"/>
            <a:ext cx="7073421" cy="526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90763" y="2340471"/>
            <a:ext cx="4752528" cy="4824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3"/>
            <a:endCxn id="12" idx="1"/>
          </p:cNvCxnSpPr>
          <p:nvPr/>
        </p:nvCxnSpPr>
        <p:spPr>
          <a:xfrm>
            <a:off x="7243291" y="4752739"/>
            <a:ext cx="479673" cy="2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22964" y="4363062"/>
            <a:ext cx="2675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변경된 내용만 받는 것이 아닌</a:t>
            </a:r>
            <a:endParaRPr lang="en-US" altLang="ko-KR" sz="1600" dirty="0" smtClean="0"/>
          </a:p>
          <a:p>
            <a:r>
              <a:rPr lang="ko-KR" altLang="en-US" sz="1600" dirty="0" smtClean="0"/>
              <a:t>신규 </a:t>
            </a:r>
            <a:r>
              <a:rPr lang="en-US" altLang="ko-KR" sz="1600" dirty="0" smtClean="0"/>
              <a:t>Check-Out </a:t>
            </a:r>
            <a:r>
              <a:rPr lang="ko-KR" altLang="en-US" sz="1600" dirty="0" smtClean="0"/>
              <a:t>받은 소스를 확인할 수 있는 로그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16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7388" y="1044327"/>
            <a:ext cx="6768751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500" dirty="0" smtClean="0">
                <a:latin typeface="+mn-ea"/>
              </a:rPr>
              <a:t>Build Now </a:t>
            </a:r>
            <a:r>
              <a:rPr lang="ko-KR" altLang="en-US" sz="1500" dirty="0" smtClean="0">
                <a:latin typeface="+mn-ea"/>
              </a:rPr>
              <a:t>성공 시</a:t>
            </a:r>
            <a:endParaRPr lang="en-US" altLang="ko-KR" sz="15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FF"/>
                </a:solidFill>
              </a:rPr>
              <a:t>→  </a:t>
            </a:r>
            <a:r>
              <a:rPr lang="ko-KR" altLang="en-US" sz="1600" dirty="0" smtClean="0">
                <a:solidFill>
                  <a:srgbClr val="0000FF"/>
                </a:solidFill>
              </a:rPr>
              <a:t>변경된 </a:t>
            </a:r>
            <a:r>
              <a:rPr lang="en-US" altLang="ko-KR" sz="1600" dirty="0" smtClean="0">
                <a:solidFill>
                  <a:srgbClr val="0000FF"/>
                </a:solidFill>
              </a:rPr>
              <a:t>Repository</a:t>
            </a:r>
            <a:r>
              <a:rPr lang="ko-KR" altLang="en-US" sz="1600" dirty="0" smtClean="0">
                <a:solidFill>
                  <a:srgbClr val="0000FF"/>
                </a:solidFill>
              </a:rPr>
              <a:t>로 </a:t>
            </a:r>
            <a:r>
              <a:rPr lang="en-US" altLang="ko-KR" sz="1600" dirty="0" smtClean="0">
                <a:solidFill>
                  <a:srgbClr val="0000FF"/>
                </a:solidFill>
              </a:rPr>
              <a:t>Check-Out</a:t>
            </a:r>
            <a:r>
              <a:rPr lang="ko-KR" altLang="en-US" sz="1600" dirty="0">
                <a:solidFill>
                  <a:srgbClr val="0000FF"/>
                </a:solidFill>
              </a:rPr>
              <a:t>된</a:t>
            </a:r>
            <a:r>
              <a:rPr lang="ko-KR" altLang="en-US" sz="1600" dirty="0" smtClean="0">
                <a:solidFill>
                  <a:srgbClr val="0000FF"/>
                </a:solidFill>
              </a:rPr>
              <a:t> 소스 확인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3" y="2052439"/>
            <a:ext cx="6637293" cy="462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826419" y="2556496"/>
            <a:ext cx="4416871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마크로젠2019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199</Words>
  <Application>Microsoft Office PowerPoint</Application>
  <PresentationFormat>사용자 지정</PresentationFormat>
  <Paragraphs>41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Arial</vt:lpstr>
      <vt:lpstr>나눔스퀘어</vt:lpstr>
      <vt:lpstr>나눔고딕 ExtraBold</vt:lpstr>
      <vt:lpstr>나눔스퀘어 ExtraBold</vt:lpstr>
      <vt:lpstr>Wingdings</vt:lpstr>
      <vt:lpstr>나눔스퀘어 Bold</vt:lpstr>
      <vt:lpstr>맑은 고딕</vt:lpstr>
      <vt:lpstr>Office 테마</vt:lpstr>
      <vt:lpstr>Jenkins 작업공간 초기화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선희</dc:creator>
  <cp:lastModifiedBy>이상호</cp:lastModifiedBy>
  <cp:revision>112</cp:revision>
  <cp:lastPrinted>2019-10-14T09:13:24Z</cp:lastPrinted>
  <dcterms:created xsi:type="dcterms:W3CDTF">2019-10-14T01:23:44Z</dcterms:created>
  <dcterms:modified xsi:type="dcterms:W3CDTF">2021-05-04T08:43:54Z</dcterms:modified>
</cp:coreProperties>
</file>