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3" r:id="rId3"/>
    <p:sldId id="258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5" r:id="rId14"/>
    <p:sldId id="276" r:id="rId15"/>
    <p:sldId id="277" r:id="rId16"/>
    <p:sldId id="295" r:id="rId17"/>
    <p:sldId id="296" r:id="rId18"/>
    <p:sldId id="278" r:id="rId19"/>
    <p:sldId id="280" r:id="rId20"/>
    <p:sldId id="281" r:id="rId21"/>
    <p:sldId id="283" r:id="rId22"/>
    <p:sldId id="284" r:id="rId23"/>
    <p:sldId id="286" r:id="rId24"/>
    <p:sldId id="287" r:id="rId25"/>
    <p:sldId id="289" r:id="rId26"/>
    <p:sldId id="291" r:id="rId27"/>
    <p:sldId id="292" r:id="rId28"/>
    <p:sldId id="293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3713E-7111-401A-A937-4C801C434579}">
  <a:tblStyle styleId="{DCA3713E-7111-401A-A937-4C801C434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1856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058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10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1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58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81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1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51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2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04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326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8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80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99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3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39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594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041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2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1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4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3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8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4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27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97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transition spd="med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#slide=id.g2b2ed41ba8_2_29"/><Relationship Id="rId3" Type="http://schemas.openxmlformats.org/officeDocument/2006/relationships/image" Target="../media/image8.png"/><Relationship Id="rId7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11" Type="http://schemas.openxmlformats.org/officeDocument/2006/relationships/slide" Target="slide19.xml"/><Relationship Id="rId5" Type="http://schemas.openxmlformats.org/officeDocument/2006/relationships/slide" Target="slide23.xml"/><Relationship Id="rId10" Type="http://schemas.openxmlformats.org/officeDocument/2006/relationships/slide" Target="slide18.xml"/><Relationship Id="rId4" Type="http://schemas.openxmlformats.org/officeDocument/2006/relationships/slide" Target="slide25.xml"/><Relationship Id="rId9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9.png"/><Relationship Id="rId7" Type="http://schemas.openxmlformats.org/officeDocument/2006/relationships/hyperlink" Target="#slide=id.g2b2ed41ba8_2_5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2b2ed41ba8_2_20"/><Relationship Id="rId11" Type="http://schemas.openxmlformats.org/officeDocument/2006/relationships/slide" Target="slide16.xml"/><Relationship Id="rId5" Type="http://schemas.openxmlformats.org/officeDocument/2006/relationships/hyperlink" Target="#slide=id.g2b2ed41ba8_2_15"/><Relationship Id="rId10" Type="http://schemas.openxmlformats.org/officeDocument/2006/relationships/slide" Target="slide11.xml"/><Relationship Id="rId4" Type="http://schemas.openxmlformats.org/officeDocument/2006/relationships/slide" Target="slide13.xml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hyperlink" Target="#slide=id.g2b2ed41ba8_2_5"/><Relationship Id="rId12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2b2ed41ba8_2_20"/><Relationship Id="rId11" Type="http://schemas.openxmlformats.org/officeDocument/2006/relationships/slide" Target="slide11.xml"/><Relationship Id="rId5" Type="http://schemas.openxmlformats.org/officeDocument/2006/relationships/hyperlink" Target="#slide=id.g2b2ed41ba8_2_15"/><Relationship Id="rId10" Type="http://schemas.openxmlformats.org/officeDocument/2006/relationships/slide" Target="slide15.xml"/><Relationship Id="rId4" Type="http://schemas.openxmlformats.org/officeDocument/2006/relationships/hyperlink" Target="#slide=id.g2b2ed41ba8_2_10"/><Relationship Id="rId9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1.png"/><Relationship Id="rId7" Type="http://schemas.openxmlformats.org/officeDocument/2006/relationships/hyperlink" Target="#slide=id.g2b2ed41ba8_2_5"/><Relationship Id="rId12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2b2ed41ba8_2_20"/><Relationship Id="rId11" Type="http://schemas.openxmlformats.org/officeDocument/2006/relationships/slide" Target="slide11.xml"/><Relationship Id="rId5" Type="http://schemas.openxmlformats.org/officeDocument/2006/relationships/hyperlink" Target="#slide=id.g2b2ed41ba8_2_15"/><Relationship Id="rId10" Type="http://schemas.openxmlformats.org/officeDocument/2006/relationships/slide" Target="slide15.xml"/><Relationship Id="rId4" Type="http://schemas.openxmlformats.org/officeDocument/2006/relationships/hyperlink" Target="#slide=id.g2b2ed41ba8_2_10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6.xml"/><Relationship Id="rId7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7.xml"/><Relationship Id="rId7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5.png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2b2ed41ba8_2_5"/><Relationship Id="rId5" Type="http://schemas.openxmlformats.org/officeDocument/2006/relationships/hyperlink" Target="#slide=id.g2b2ed41ba8_2_43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6.png"/><Relationship Id="rId7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hyperlink" Target="#slide=id.g2b2ed41ba8_2_5"/><Relationship Id="rId4" Type="http://schemas.openxmlformats.org/officeDocument/2006/relationships/hyperlink" Target="#slide=id.g2b2ed41ba8_2_4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hyperlink" Target="#slide=id.g2b2ed41ba8_2_5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6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hyperlink" Target="#slide=id.g2b2ed41ba8_2_5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hyperlink" Target="#slide=id.g2b2ed41ba8_2_5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2b2ed41ba8_1_27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918900" y="779325"/>
            <a:ext cx="5635800" cy="237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dirty="0"/>
              <a:t>Interface Design &amp; Programming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dirty="0" smtClean="0"/>
              <a:t>Assignment Report</a:t>
            </a:r>
            <a:br>
              <a:rPr lang="en" dirty="0" smtClean="0"/>
            </a:br>
            <a:r>
              <a:rPr lang="en" dirty="0" smtClean="0"/>
              <a:t>(Reduced Ver.)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Members: Lim Pei Sheng 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Nicholas Poh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CREATION NOT DONE ASJDBASKHDSAHDLKSADLKASJDA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0" y="1"/>
            <a:ext cx="934135" cy="3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34991" y="4552877"/>
            <a:ext cx="729108" cy="47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>
            <a:hlinkClick r:id="rId4" action="ppaction://hlinksldjump"/>
          </p:cNvPr>
          <p:cNvSpPr/>
          <p:nvPr/>
        </p:nvSpPr>
        <p:spPr>
          <a:xfrm>
            <a:off x="8755500" y="1725200"/>
            <a:ext cx="3885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>
            <a:hlinkClick r:id="rId5" action="ppaction://hlinksldjump"/>
          </p:cNvPr>
          <p:cNvSpPr/>
          <p:nvPr/>
        </p:nvSpPr>
        <p:spPr>
          <a:xfrm>
            <a:off x="7510150" y="10525"/>
            <a:ext cx="1633800" cy="16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78">
            <a:hlinkClick r:id="rId6" action="ppaction://hlinksldjump"/>
          </p:cNvPr>
          <p:cNvSpPr/>
          <p:nvPr/>
        </p:nvSpPr>
        <p:spPr>
          <a:xfrm>
            <a:off x="-11700" y="11700"/>
            <a:ext cx="26184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462445" y="0"/>
            <a:ext cx="965771" cy="544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462395" y="10524"/>
            <a:ext cx="965821" cy="534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6441897" y="0"/>
            <a:ext cx="976045" cy="57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510150" y="0"/>
            <a:ext cx="1633850" cy="1672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8755500" y="1725200"/>
            <a:ext cx="388500" cy="4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>
            <a:hlinkClick r:id="rId4" action="ppaction://hlinksldjump"/>
          </p:cNvPr>
          <p:cNvSpPr/>
          <p:nvPr/>
        </p:nvSpPr>
        <p:spPr>
          <a:xfrm>
            <a:off x="7154150" y="1788525"/>
            <a:ext cx="4443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>
            <a:hlinkClick r:id="rId5" action="ppaction://hlinksldjump"/>
          </p:cNvPr>
          <p:cNvSpPr/>
          <p:nvPr/>
        </p:nvSpPr>
        <p:spPr>
          <a:xfrm>
            <a:off x="8136075" y="1760822"/>
            <a:ext cx="4443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>
            <a:hlinkClick r:id="rId6" action="ppaction://hlinksldjump"/>
          </p:cNvPr>
          <p:cNvSpPr/>
          <p:nvPr/>
        </p:nvSpPr>
        <p:spPr>
          <a:xfrm>
            <a:off x="8673800" y="1823600"/>
            <a:ext cx="3858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>
            <a:hlinkClick r:id="rId7" action="ppaction://hlinksldjump"/>
          </p:cNvPr>
          <p:cNvSpPr/>
          <p:nvPr/>
        </p:nvSpPr>
        <p:spPr>
          <a:xfrm>
            <a:off x="-11700" y="11700"/>
            <a:ext cx="26184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>
            <a:hlinkClick r:id="rId8"/>
          </p:cNvPr>
          <p:cNvSpPr/>
          <p:nvPr/>
        </p:nvSpPr>
        <p:spPr>
          <a:xfrm>
            <a:off x="7510150" y="10525"/>
            <a:ext cx="1633800" cy="16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>
            <a:hlinkClick r:id="rId9" action="ppaction://hlinksldjump"/>
          </p:cNvPr>
          <p:cNvSpPr/>
          <p:nvPr/>
        </p:nvSpPr>
        <p:spPr>
          <a:xfrm>
            <a:off x="7666975" y="1765600"/>
            <a:ext cx="4059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11700" y="0"/>
            <a:ext cx="2618400" cy="92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hlinkClick r:id="rId10" action="ppaction://hlinksldjump"/>
          </p:cNvPr>
          <p:cNvSpPr/>
          <p:nvPr/>
        </p:nvSpPr>
        <p:spPr>
          <a:xfrm>
            <a:off x="6441897" y="0"/>
            <a:ext cx="976045" cy="57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Shape 268">
            <a:hlinkClick r:id="rId11" action="ppaction://hlinksldjump"/>
          </p:cNvPr>
          <p:cNvSpPr/>
          <p:nvPr/>
        </p:nvSpPr>
        <p:spPr>
          <a:xfrm>
            <a:off x="7464071" y="-7537"/>
            <a:ext cx="1633800" cy="16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154150" y="1788525"/>
            <a:ext cx="444300" cy="42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666975" y="1788525"/>
            <a:ext cx="405900" cy="38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136075" y="1788525"/>
            <a:ext cx="444300" cy="42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673800" y="1788525"/>
            <a:ext cx="385800" cy="44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92" name="Shape 292">
            <a:hlinkClick r:id="rId4" action="ppaction://hlinksldjump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>
            <a:hlinkClick r:id="rId5"/>
          </p:cNvPr>
          <p:cNvSpPr/>
          <p:nvPr/>
        </p:nvSpPr>
        <p:spPr>
          <a:xfrm>
            <a:off x="1535800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>
            <a:hlinkClick r:id="rId6"/>
          </p:cNvPr>
          <p:cNvSpPr/>
          <p:nvPr/>
        </p:nvSpPr>
        <p:spPr>
          <a:xfrm>
            <a:off x="3071125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>
            <a:hlinkClick r:id="rId7"/>
          </p:cNvPr>
          <p:cNvSpPr/>
          <p:nvPr/>
        </p:nvSpPr>
        <p:spPr>
          <a:xfrm>
            <a:off x="7620475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3100" y="0"/>
            <a:ext cx="1472700" cy="4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hape 292">
            <a:hlinkClick r:id="rId8" action="ppaction://hlinksldjump"/>
          </p:cNvPr>
          <p:cNvSpPr/>
          <p:nvPr/>
        </p:nvSpPr>
        <p:spPr>
          <a:xfrm>
            <a:off x="1567112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92">
            <a:hlinkClick r:id="rId9" action="ppaction://hlinksldjump"/>
          </p:cNvPr>
          <p:cNvSpPr/>
          <p:nvPr/>
        </p:nvSpPr>
        <p:spPr>
          <a:xfrm>
            <a:off x="3041482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92">
            <a:hlinkClick r:id="rId10" action="ppaction://hlinksldjump"/>
          </p:cNvPr>
          <p:cNvSpPr/>
          <p:nvPr/>
        </p:nvSpPr>
        <p:spPr>
          <a:xfrm>
            <a:off x="7645895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69245" y="0"/>
            <a:ext cx="1436850" cy="46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1" action="ppaction://hlinksldjump"/>
          </p:cNvPr>
          <p:cNvSpPr/>
          <p:nvPr/>
        </p:nvSpPr>
        <p:spPr>
          <a:xfrm>
            <a:off x="4569245" y="0"/>
            <a:ext cx="1436850" cy="46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16483" y="4282549"/>
            <a:ext cx="177617" cy="2762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05291" y="4282549"/>
            <a:ext cx="177617" cy="2762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894099" y="4282549"/>
            <a:ext cx="177617" cy="2762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1716" y="4282549"/>
            <a:ext cx="10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4201" y="4592735"/>
            <a:ext cx="16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1,000,000,000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2" name="Shape 302">
            <a:hlinkClick r:id="rId4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>
            <a:hlinkClick r:id="rId5"/>
          </p:cNvPr>
          <p:cNvSpPr/>
          <p:nvPr/>
        </p:nvSpPr>
        <p:spPr>
          <a:xfrm>
            <a:off x="1535800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>
            <a:hlinkClick r:id="rId6"/>
          </p:cNvPr>
          <p:cNvSpPr/>
          <p:nvPr/>
        </p:nvSpPr>
        <p:spPr>
          <a:xfrm>
            <a:off x="3071125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>
            <a:hlinkClick r:id="rId7"/>
          </p:cNvPr>
          <p:cNvSpPr/>
          <p:nvPr/>
        </p:nvSpPr>
        <p:spPr>
          <a:xfrm>
            <a:off x="7620475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92">
            <a:hlinkClick r:id="rId8" action="ppaction://hlinksldjump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92">
            <a:hlinkClick r:id="rId9" action="ppaction://hlinksldjump"/>
          </p:cNvPr>
          <p:cNvSpPr/>
          <p:nvPr/>
        </p:nvSpPr>
        <p:spPr>
          <a:xfrm>
            <a:off x="1567112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92">
            <a:hlinkClick r:id="rId10" action="ppaction://hlinksldjump"/>
          </p:cNvPr>
          <p:cNvSpPr/>
          <p:nvPr/>
        </p:nvSpPr>
        <p:spPr>
          <a:xfrm>
            <a:off x="3041482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92">
            <a:hlinkClick r:id="rId11" action="ppaction://hlinksldjump"/>
          </p:cNvPr>
          <p:cNvSpPr/>
          <p:nvPr/>
        </p:nvSpPr>
        <p:spPr>
          <a:xfrm>
            <a:off x="7645895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Rectangle 12">
            <a:hlinkClick r:id="rId12" action="ppaction://hlinksldjump"/>
          </p:cNvPr>
          <p:cNvSpPr/>
          <p:nvPr/>
        </p:nvSpPr>
        <p:spPr>
          <a:xfrm>
            <a:off x="4569245" y="0"/>
            <a:ext cx="1436850" cy="46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2" name="Shape 312">
            <a:hlinkClick r:id="rId4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>
            <a:hlinkClick r:id="rId5"/>
          </p:cNvPr>
          <p:cNvSpPr/>
          <p:nvPr/>
        </p:nvSpPr>
        <p:spPr>
          <a:xfrm>
            <a:off x="1535800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>
            <a:hlinkClick r:id="rId6"/>
          </p:cNvPr>
          <p:cNvSpPr/>
          <p:nvPr/>
        </p:nvSpPr>
        <p:spPr>
          <a:xfrm>
            <a:off x="3071125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>
            <a:hlinkClick r:id="rId7"/>
          </p:cNvPr>
          <p:cNvSpPr/>
          <p:nvPr/>
        </p:nvSpPr>
        <p:spPr>
          <a:xfrm>
            <a:off x="7620475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92">
            <a:hlinkClick r:id="rId8" action="ppaction://hlinksldjump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92">
            <a:hlinkClick r:id="rId9" action="ppaction://hlinksldjump"/>
          </p:cNvPr>
          <p:cNvSpPr/>
          <p:nvPr/>
        </p:nvSpPr>
        <p:spPr>
          <a:xfrm>
            <a:off x="1567112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92">
            <a:hlinkClick r:id="rId10" action="ppaction://hlinksldjump"/>
          </p:cNvPr>
          <p:cNvSpPr/>
          <p:nvPr/>
        </p:nvSpPr>
        <p:spPr>
          <a:xfrm>
            <a:off x="3041482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92">
            <a:hlinkClick r:id="rId11" action="ppaction://hlinksldjump"/>
          </p:cNvPr>
          <p:cNvSpPr/>
          <p:nvPr/>
        </p:nvSpPr>
        <p:spPr>
          <a:xfrm>
            <a:off x="7645895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Rectangle 12">
            <a:hlinkClick r:id="rId12" action="ppaction://hlinksldjump"/>
          </p:cNvPr>
          <p:cNvSpPr/>
          <p:nvPr/>
        </p:nvSpPr>
        <p:spPr>
          <a:xfrm>
            <a:off x="4569245" y="0"/>
            <a:ext cx="1436850" cy="46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4569245" y="0"/>
            <a:ext cx="1436850" cy="46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292">
            <a:hlinkClick r:id="rId4" action="ppaction://hlinksldjump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292">
            <a:hlinkClick r:id="rId5" action="ppaction://hlinksldjump"/>
          </p:cNvPr>
          <p:cNvSpPr/>
          <p:nvPr/>
        </p:nvSpPr>
        <p:spPr>
          <a:xfrm>
            <a:off x="1567112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92">
            <a:hlinkClick r:id="rId6" action="ppaction://hlinksldjump"/>
          </p:cNvPr>
          <p:cNvSpPr/>
          <p:nvPr/>
        </p:nvSpPr>
        <p:spPr>
          <a:xfrm>
            <a:off x="3041482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92">
            <a:hlinkClick r:id="rId7" action="ppaction://hlinksldjump"/>
          </p:cNvPr>
          <p:cNvSpPr/>
          <p:nvPr/>
        </p:nvSpPr>
        <p:spPr>
          <a:xfrm>
            <a:off x="7645895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0" y="473425"/>
            <a:ext cx="315764" cy="46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4569245" y="0"/>
            <a:ext cx="1436850" cy="46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292">
            <a:hlinkClick r:id="rId4" action="ppaction://hlinksldjump"/>
          </p:cNvPr>
          <p:cNvSpPr/>
          <p:nvPr/>
        </p:nvSpPr>
        <p:spPr>
          <a:xfrm>
            <a:off x="63100" y="21025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292">
            <a:hlinkClick r:id="rId5" action="ppaction://hlinksldjump"/>
          </p:cNvPr>
          <p:cNvSpPr/>
          <p:nvPr/>
        </p:nvSpPr>
        <p:spPr>
          <a:xfrm>
            <a:off x="1567112" y="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92">
            <a:hlinkClick r:id="rId6" action="ppaction://hlinksldjump"/>
          </p:cNvPr>
          <p:cNvSpPr/>
          <p:nvPr/>
        </p:nvSpPr>
        <p:spPr>
          <a:xfrm>
            <a:off x="3041482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92">
            <a:hlinkClick r:id="rId7" action="ppaction://hlinksldjump"/>
          </p:cNvPr>
          <p:cNvSpPr/>
          <p:nvPr/>
        </p:nvSpPr>
        <p:spPr>
          <a:xfrm>
            <a:off x="7645895" y="14560"/>
            <a:ext cx="14727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7729640" y="487985"/>
            <a:ext cx="1414360" cy="46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6452171" y="7"/>
            <a:ext cx="976045" cy="55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>
            <a:hlinkClick r:id="rId4" action="ppaction://hlinksldjump"/>
          </p:cNvPr>
          <p:cNvSpPr/>
          <p:nvPr/>
        </p:nvSpPr>
        <p:spPr>
          <a:xfrm>
            <a:off x="8372650" y="14725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>
            <a:hlinkClick r:id="rId5"/>
          </p:cNvPr>
          <p:cNvSpPr/>
          <p:nvPr/>
        </p:nvSpPr>
        <p:spPr>
          <a:xfrm>
            <a:off x="8372650" y="857125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>
            <a:hlinkClick r:id="rId6"/>
          </p:cNvPr>
          <p:cNvSpPr/>
          <p:nvPr/>
        </p:nvSpPr>
        <p:spPr>
          <a:xfrm>
            <a:off x="8372650" y="3954700"/>
            <a:ext cx="683700" cy="6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36400" y="147250"/>
            <a:ext cx="719950" cy="6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hape 333">
            <a:hlinkClick r:id="rId7" action="ppaction://hlinksldjump"/>
          </p:cNvPr>
          <p:cNvSpPr/>
          <p:nvPr/>
        </p:nvSpPr>
        <p:spPr>
          <a:xfrm>
            <a:off x="8336400" y="85080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33">
            <a:hlinkClick r:id="rId8" action="ppaction://hlinksldjump"/>
          </p:cNvPr>
          <p:cNvSpPr/>
          <p:nvPr/>
        </p:nvSpPr>
        <p:spPr>
          <a:xfrm>
            <a:off x="8354525" y="398635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46950" y="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Task breakdown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952500" y="986975"/>
          <a:ext cx="7239000" cy="4053630"/>
        </p:xfrm>
        <a:graphic>
          <a:graphicData uri="http://schemas.openxmlformats.org/drawingml/2006/table">
            <a:tbl>
              <a:tblPr>
                <a:noFill/>
                <a:tableStyleId>{DCA3713E-7111-401A-A937-4C801C434579}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Pei Sheng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Nicholas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UI 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UI Description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UI 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UI Description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Character Screen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Character Selection, Creation, Deletion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Account Information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Account ID, Registration, Binding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Main Game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Game Roadmap(All the UI placement)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Quest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Main, Repeatable, Event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Character Information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Inventory, Stats, Skills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Shop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Buy, Sell, Repair, Rebuy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World Map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Mini Map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World, Dungeon, Town Map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Options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Video, Audio, Configurations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Chat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World, Buddy, Party, Guild Chat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Community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Buddy, Party, Guild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>
            <a:hlinkClick r:id="rId4"/>
          </p:cNvPr>
          <p:cNvSpPr/>
          <p:nvPr/>
        </p:nvSpPr>
        <p:spPr>
          <a:xfrm>
            <a:off x="8372650" y="14725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>
            <a:hlinkClick r:id="rId4"/>
          </p:cNvPr>
          <p:cNvSpPr/>
          <p:nvPr/>
        </p:nvSpPr>
        <p:spPr>
          <a:xfrm>
            <a:off x="8372650" y="857125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>
            <a:hlinkClick r:id="rId5"/>
          </p:cNvPr>
          <p:cNvSpPr/>
          <p:nvPr/>
        </p:nvSpPr>
        <p:spPr>
          <a:xfrm>
            <a:off x="8372650" y="3954700"/>
            <a:ext cx="683700" cy="6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33">
            <a:hlinkClick r:id="rId6" action="ppaction://hlinksldjump"/>
          </p:cNvPr>
          <p:cNvSpPr/>
          <p:nvPr/>
        </p:nvSpPr>
        <p:spPr>
          <a:xfrm>
            <a:off x="8372650" y="14725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33">
            <a:hlinkClick r:id="rId7" action="ppaction://hlinksldjump"/>
          </p:cNvPr>
          <p:cNvSpPr/>
          <p:nvPr/>
        </p:nvSpPr>
        <p:spPr>
          <a:xfrm>
            <a:off x="8336400" y="85080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33">
            <a:hlinkClick r:id="rId8" action="ppaction://hlinksldjump"/>
          </p:cNvPr>
          <p:cNvSpPr/>
          <p:nvPr/>
        </p:nvSpPr>
        <p:spPr>
          <a:xfrm>
            <a:off x="8354525" y="3986350"/>
            <a:ext cx="683700" cy="6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>
            <a:hlinkClick r:id="rId4" action="ppaction://hlinksldjump"/>
          </p:cNvPr>
          <p:cNvSpPr/>
          <p:nvPr/>
        </p:nvSpPr>
        <p:spPr>
          <a:xfrm>
            <a:off x="8709250" y="63100"/>
            <a:ext cx="434700" cy="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709250" y="0"/>
            <a:ext cx="434700" cy="41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>
            <a:hlinkClick r:id="rId4"/>
          </p:cNvPr>
          <p:cNvSpPr/>
          <p:nvPr/>
        </p:nvSpPr>
        <p:spPr>
          <a:xfrm>
            <a:off x="8709250" y="63100"/>
            <a:ext cx="434700" cy="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356">
            <a:hlinkClick r:id="rId5" action="ppaction://hlinksldjump"/>
          </p:cNvPr>
          <p:cNvSpPr/>
          <p:nvPr/>
        </p:nvSpPr>
        <p:spPr>
          <a:xfrm>
            <a:off x="8861650" y="215500"/>
            <a:ext cx="434700" cy="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>
            <a:hlinkClick r:id="rId4" action="ppaction://hlinksldjump"/>
          </p:cNvPr>
          <p:cNvSpPr/>
          <p:nvPr/>
        </p:nvSpPr>
        <p:spPr>
          <a:xfrm>
            <a:off x="73625" y="21025"/>
            <a:ext cx="14409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>
            <a:hlinkClick r:id="rId5" action="ppaction://hlinksldjump"/>
          </p:cNvPr>
          <p:cNvSpPr/>
          <p:nvPr/>
        </p:nvSpPr>
        <p:spPr>
          <a:xfrm>
            <a:off x="3066000" y="21025"/>
            <a:ext cx="14409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>
            <a:hlinkClick r:id="rId6" action="ppaction://hlinksldjump"/>
          </p:cNvPr>
          <p:cNvSpPr/>
          <p:nvPr/>
        </p:nvSpPr>
        <p:spPr>
          <a:xfrm>
            <a:off x="7646625" y="21025"/>
            <a:ext cx="14409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76">
            <a:hlinkClick r:id="rId4" action="ppaction://hlinksldjump"/>
          </p:cNvPr>
          <p:cNvSpPr/>
          <p:nvPr/>
        </p:nvSpPr>
        <p:spPr>
          <a:xfrm>
            <a:off x="73625" y="21025"/>
            <a:ext cx="14409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77">
            <a:hlinkClick r:id="rId5" action="ppaction://hlinksldjump"/>
          </p:cNvPr>
          <p:cNvSpPr/>
          <p:nvPr/>
        </p:nvSpPr>
        <p:spPr>
          <a:xfrm>
            <a:off x="3066000" y="21025"/>
            <a:ext cx="14409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78">
            <a:hlinkClick r:id="rId6" action="ppaction://hlinksldjump"/>
          </p:cNvPr>
          <p:cNvSpPr/>
          <p:nvPr/>
        </p:nvSpPr>
        <p:spPr>
          <a:xfrm>
            <a:off x="7646625" y="21025"/>
            <a:ext cx="14409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99" name="Shape 399">
            <a:hlinkClick r:id="rId4" action="ppaction://hlinksldjump"/>
          </p:cNvPr>
          <p:cNvSpPr/>
          <p:nvPr/>
        </p:nvSpPr>
        <p:spPr>
          <a:xfrm>
            <a:off x="389175" y="4554475"/>
            <a:ext cx="1241100" cy="41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>
            <a:hlinkClick r:id="rId4" action="ppaction://hlinksldjump"/>
          </p:cNvPr>
          <p:cNvSpPr/>
          <p:nvPr/>
        </p:nvSpPr>
        <p:spPr>
          <a:xfrm>
            <a:off x="8709250" y="0"/>
            <a:ext cx="434700" cy="41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>
            <a:hlinkClick r:id="rId5" action="ppaction://hlinksldjump"/>
          </p:cNvPr>
          <p:cNvSpPr txBox="1"/>
          <p:nvPr/>
        </p:nvSpPr>
        <p:spPr>
          <a:xfrm>
            <a:off x="7819696" y="4359165"/>
            <a:ext cx="1245475" cy="702607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>
            <a:hlinkClick r:id="rId4" action="ppaction://hlinksldjump"/>
          </p:cNvPr>
          <p:cNvSpPr/>
          <p:nvPr/>
        </p:nvSpPr>
        <p:spPr>
          <a:xfrm>
            <a:off x="210375" y="631100"/>
            <a:ext cx="9045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>
            <a:hlinkClick r:id="rId5" action="ppaction://hlinksldjump"/>
          </p:cNvPr>
          <p:cNvSpPr/>
          <p:nvPr/>
        </p:nvSpPr>
        <p:spPr>
          <a:xfrm>
            <a:off x="7646875" y="31550"/>
            <a:ext cx="1451700" cy="4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>
            <a:hlinkClick r:id="rId4"/>
          </p:cNvPr>
          <p:cNvSpPr/>
          <p:nvPr/>
        </p:nvSpPr>
        <p:spPr>
          <a:xfrm>
            <a:off x="7646875" y="31550"/>
            <a:ext cx="1451700" cy="4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>
            <a:hlinkClick r:id="rId5" action="ppaction://hlinksldjump"/>
          </p:cNvPr>
          <p:cNvSpPr/>
          <p:nvPr/>
        </p:nvSpPr>
        <p:spPr>
          <a:xfrm>
            <a:off x="5311800" y="4133750"/>
            <a:ext cx="11991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>
            <a:hlinkClick r:id="rId6" action="ppaction://hlinksldjump"/>
          </p:cNvPr>
          <p:cNvSpPr/>
          <p:nvPr/>
        </p:nvSpPr>
        <p:spPr>
          <a:xfrm>
            <a:off x="3192200" y="4133750"/>
            <a:ext cx="1199100" cy="4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>
            <a:hlinkClick r:id="rId4"/>
          </p:cNvPr>
          <p:cNvSpPr/>
          <p:nvPr/>
        </p:nvSpPr>
        <p:spPr>
          <a:xfrm>
            <a:off x="7646875" y="31550"/>
            <a:ext cx="1451700" cy="4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>
            <a:hlinkClick r:id="rId5" action="ppaction://hlinksldjump"/>
          </p:cNvPr>
          <p:cNvSpPr/>
          <p:nvPr/>
        </p:nvSpPr>
        <p:spPr>
          <a:xfrm>
            <a:off x="3113450" y="3818175"/>
            <a:ext cx="1167600" cy="44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431">
            <a:hlinkClick r:id="rId5" action="ppaction://hlinksldjump"/>
          </p:cNvPr>
          <p:cNvSpPr/>
          <p:nvPr/>
        </p:nvSpPr>
        <p:spPr>
          <a:xfrm>
            <a:off x="5217940" y="3818175"/>
            <a:ext cx="1167600" cy="44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Menu Flowchart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l="1619" t="11346" r="14445" b="9801"/>
          <a:stretch/>
        </p:blipFill>
        <p:spPr>
          <a:xfrm>
            <a:off x="1045650" y="699450"/>
            <a:ext cx="7328374" cy="43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375225" y="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Game Screen</a:t>
            </a:r>
            <a:endParaRPr lang="en" sz="3600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05650" y="761700"/>
            <a:ext cx="7661100" cy="21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in the game follows the layout of many other RPG games.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Compact and simple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Accessibles are relative to their purpose;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Mini Map -&gt; World map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Character Info -&gt; Inventory, Stats, Skills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Chat -&gt; Chat overlay &amp; Announcements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Char char="○"/>
            </a:pPr>
            <a:r>
              <a:rPr lang="en" sz="1800"/>
              <a:t>Tab -&gt; Menu that are not critical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687" y="3209012"/>
            <a:ext cx="2838624" cy="1596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rot="10800000" flipH="1">
            <a:off x="2098375" y="3377275"/>
            <a:ext cx="1010100" cy="10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8" name="Shape 168"/>
          <p:cNvCxnSpPr>
            <a:stCxn id="169" idx="1"/>
          </p:cNvCxnSpPr>
          <p:nvPr/>
        </p:nvCxnSpPr>
        <p:spPr>
          <a:xfrm rot="10800000">
            <a:off x="6026525" y="3603125"/>
            <a:ext cx="963000" cy="3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6026725" y="4542850"/>
            <a:ext cx="861900" cy="2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5999875" y="3802475"/>
            <a:ext cx="763200" cy="25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 rot="10800000" flipH="1">
            <a:off x="2154750" y="4542850"/>
            <a:ext cx="1017600" cy="2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833700" y="3292400"/>
            <a:ext cx="1950000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Character Info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9800" y="4365500"/>
            <a:ext cx="1950000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Movement Control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39150" y="4365500"/>
            <a:ext cx="1950000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Attack &amp; Skills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789700" y="3870575"/>
            <a:ext cx="1950000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Tab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989525" y="3395675"/>
            <a:ext cx="1950000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Mini Map</a:t>
            </a:r>
          </a:p>
        </p:txBody>
      </p:sp>
      <p:cxnSp>
        <p:nvCxnSpPr>
          <p:cNvPr id="177" name="Shape 177"/>
          <p:cNvCxnSpPr/>
          <p:nvPr/>
        </p:nvCxnSpPr>
        <p:spPr>
          <a:xfrm flipH="1">
            <a:off x="5458400" y="3228825"/>
            <a:ext cx="1310100" cy="3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6689750" y="3008175"/>
            <a:ext cx="1950000" cy="47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368150" y="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Skill chain system</a:t>
            </a:r>
            <a:endParaRPr lang="en" sz="3600" dirty="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368150" y="11161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Skills can be casted by sliding the attack button where a directional skill overlay will appear as opposed to clicking the skills. Players can choose to change to ‘Click to Cast’ feature.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Skill chains can also be triggered by swapping the current used skills to the next.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31327" y="3732965"/>
            <a:ext cx="1526193" cy="11512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3017" y="2747846"/>
            <a:ext cx="1526193" cy="1151223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14707" y="3732965"/>
            <a:ext cx="1526193" cy="115122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9762326">
            <a:off x="2632298" y="3265520"/>
            <a:ext cx="871863" cy="36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140469">
            <a:off x="5196345" y="3293602"/>
            <a:ext cx="787013" cy="3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2894343" y="4308576"/>
            <a:ext cx="2881507" cy="32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19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>
            <a:hlinkClick r:id="rId4" action="ppaction://hlinksldjump"/>
          </p:cNvPr>
          <p:cNvSpPr/>
          <p:nvPr/>
        </p:nvSpPr>
        <p:spPr>
          <a:xfrm>
            <a:off x="3530300" y="2267825"/>
            <a:ext cx="2186100" cy="195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>
            <a:hlinkClick r:id="" action="ppaction://noaction"/>
          </p:cNvPr>
          <p:cNvSpPr/>
          <p:nvPr/>
        </p:nvSpPr>
        <p:spPr>
          <a:xfrm>
            <a:off x="105200" y="93525"/>
            <a:ext cx="876900" cy="5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171254" cy="642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3349375" y="2106202"/>
            <a:ext cx="2589088" cy="2291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4900"/>
            <a:ext cx="9144000" cy="5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>
            <a:hlinkClick r:id="rId4" action="ppaction://hlinksldjump"/>
          </p:cNvPr>
          <p:cNvSpPr/>
          <p:nvPr/>
        </p:nvSpPr>
        <p:spPr>
          <a:xfrm>
            <a:off x="2560050" y="1204050"/>
            <a:ext cx="4009500" cy="68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>
            <a:hlinkClick r:id="rId5" action="ppaction://hlinksldjump"/>
          </p:cNvPr>
          <p:cNvSpPr/>
          <p:nvPr/>
        </p:nvSpPr>
        <p:spPr>
          <a:xfrm>
            <a:off x="128600" y="11700"/>
            <a:ext cx="2373000" cy="71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>
            <a:hlinkClick r:id="rId6" action="ppaction://hlinksldjump"/>
          </p:cNvPr>
          <p:cNvSpPr/>
          <p:nvPr/>
        </p:nvSpPr>
        <p:spPr>
          <a:xfrm>
            <a:off x="3378350" y="3109475"/>
            <a:ext cx="2373000" cy="68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8600" y="0"/>
            <a:ext cx="2373000" cy="72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3378350" y="3109475"/>
            <a:ext cx="2373000" cy="68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560050" y="1109609"/>
            <a:ext cx="4009500" cy="863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025588" y="2158252"/>
            <a:ext cx="3099547" cy="73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4900"/>
            <a:ext cx="9144000" cy="53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1013" y="-474263"/>
            <a:ext cx="10466026" cy="588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5781600" y="2067800"/>
            <a:ext cx="10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>
            <a:hlinkClick r:id="rId5" action="ppaction://hlinksldjump"/>
          </p:cNvPr>
          <p:cNvSpPr/>
          <p:nvPr/>
        </p:nvSpPr>
        <p:spPr>
          <a:xfrm>
            <a:off x="21025" y="-204850"/>
            <a:ext cx="8478600" cy="53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>
            <a:hlinkClick r:id="rId6"/>
          </p:cNvPr>
          <p:cNvSpPr/>
          <p:nvPr/>
        </p:nvSpPr>
        <p:spPr>
          <a:xfrm>
            <a:off x="7657400" y="-204850"/>
            <a:ext cx="1486500" cy="53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>
            <a:hlinkClick r:id="rId6"/>
          </p:cNvPr>
          <p:cNvSpPr/>
          <p:nvPr/>
        </p:nvSpPr>
        <p:spPr>
          <a:xfrm>
            <a:off x="21025" y="3271225"/>
            <a:ext cx="9123000" cy="18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71919" y="0"/>
            <a:ext cx="9215919" cy="5250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>
            <a:hlinkClick r:id="rId5" action="ppaction://hlinksldjump"/>
          </p:cNvPr>
          <p:cNvSpPr/>
          <p:nvPr/>
        </p:nvSpPr>
        <p:spPr>
          <a:xfrm>
            <a:off x="115700" y="136750"/>
            <a:ext cx="1861800" cy="6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>
            <a:hlinkClick r:id="rId6" action="ppaction://hlinksldjump"/>
          </p:cNvPr>
          <p:cNvSpPr/>
          <p:nvPr/>
        </p:nvSpPr>
        <p:spPr>
          <a:xfrm>
            <a:off x="7257700" y="4333575"/>
            <a:ext cx="1861800" cy="6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136750"/>
            <a:ext cx="2054831" cy="65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7257700" y="136750"/>
            <a:ext cx="1861800" cy="65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257700" y="4333575"/>
            <a:ext cx="1886300" cy="65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236</Words>
  <Application>Microsoft Office PowerPoint</Application>
  <PresentationFormat>On-screen Show (16:9)</PresentationFormat>
  <Paragraphs>57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Montserrat</vt:lpstr>
      <vt:lpstr>Arial</vt:lpstr>
      <vt:lpstr>Lato</vt:lpstr>
      <vt:lpstr>Focus</vt:lpstr>
      <vt:lpstr>Interface Design &amp; Programming  Assignment Report (Reduced Ver.)</vt:lpstr>
      <vt:lpstr>Task breakdown</vt:lpstr>
      <vt:lpstr>Menu Flowchart</vt:lpstr>
      <vt:lpstr>Game Screen</vt:lpstr>
      <vt:lpstr>Skill chain system</vt:lpstr>
      <vt:lpstr>PowerPoint Presentation</vt:lpstr>
      <vt:lpstr>PowerPoint Presentation</vt:lpstr>
      <vt:lpstr>PowerPoint Presentation</vt:lpstr>
      <vt:lpstr>PowerPoint Presentation</vt:lpstr>
      <vt:lpstr>CHARACTER CREATION NOT DONE ASJDBASKHDSAHDLKSADLKASJDA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Design &amp; Programming  Assignment</dc:title>
  <cp:lastModifiedBy>LIM PEI SHENG</cp:lastModifiedBy>
  <cp:revision>16</cp:revision>
  <dcterms:modified xsi:type="dcterms:W3CDTF">2018-01-17T09:38:26Z</dcterms:modified>
</cp:coreProperties>
</file>